
<file path=[Content_Types].xml><?xml version="1.0" encoding="utf-8"?>
<Types xmlns="http://schemas.openxmlformats.org/package/2006/content-types">
  <Default Extension="xml" ContentType="application/xml"/>
  <Default Extension="jpeg" ContentType="image/jpeg"/>
  <Default Extension="tif" ContentType="image/tif"/>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6288"/>
        </a:solidFill>
        <a:effectLst/>
        <a:uFillTx/>
        <a:latin typeface="+mj-lt"/>
        <a:ea typeface="+mj-ea"/>
        <a:cs typeface="+mj-cs"/>
        <a:sym typeface="Georgia"/>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6288"/>
        </a:solidFill>
        <a:effectLst/>
        <a:uFillTx/>
        <a:latin typeface="+mj-lt"/>
        <a:ea typeface="+mj-ea"/>
        <a:cs typeface="+mj-cs"/>
        <a:sym typeface="Georgia"/>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6288"/>
        </a:solidFill>
        <a:effectLst/>
        <a:uFillTx/>
        <a:latin typeface="+mj-lt"/>
        <a:ea typeface="+mj-ea"/>
        <a:cs typeface="+mj-cs"/>
        <a:sym typeface="Georgia"/>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6288"/>
        </a:solidFill>
        <a:effectLst/>
        <a:uFillTx/>
        <a:latin typeface="+mj-lt"/>
        <a:ea typeface="+mj-ea"/>
        <a:cs typeface="+mj-cs"/>
        <a:sym typeface="Georgia"/>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6288"/>
        </a:solidFill>
        <a:effectLst/>
        <a:uFillTx/>
        <a:latin typeface="+mj-lt"/>
        <a:ea typeface="+mj-ea"/>
        <a:cs typeface="+mj-cs"/>
        <a:sym typeface="Georgia"/>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6288"/>
        </a:solidFill>
        <a:effectLst/>
        <a:uFillTx/>
        <a:latin typeface="+mj-lt"/>
        <a:ea typeface="+mj-ea"/>
        <a:cs typeface="+mj-cs"/>
        <a:sym typeface="Georgia"/>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6288"/>
        </a:solidFill>
        <a:effectLst/>
        <a:uFillTx/>
        <a:latin typeface="+mj-lt"/>
        <a:ea typeface="+mj-ea"/>
        <a:cs typeface="+mj-cs"/>
        <a:sym typeface="Georgia"/>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6288"/>
        </a:solidFill>
        <a:effectLst/>
        <a:uFillTx/>
        <a:latin typeface="+mj-lt"/>
        <a:ea typeface="+mj-ea"/>
        <a:cs typeface="+mj-cs"/>
        <a:sym typeface="Georgia"/>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6288"/>
        </a:solidFill>
        <a:effectLst/>
        <a:uFillTx/>
        <a:latin typeface="+mj-lt"/>
        <a:ea typeface="+mj-ea"/>
        <a:cs typeface="+mj-cs"/>
        <a:sym typeface="Georgi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6288"/>
        </a:fontRef>
        <a:srgbClr val="006288"/>
      </a:tcTxStyle>
      <a:tcStyle>
        <a:tcBdr>
          <a:left>
            <a:ln w="12700" cap="flat">
              <a:solidFill>
                <a:srgbClr val="94DBE2"/>
              </a:solidFill>
              <a:prstDash val="solid"/>
              <a:miter lim="400000"/>
            </a:ln>
          </a:left>
          <a:right>
            <a:ln w="12700" cap="flat">
              <a:solidFill>
                <a:srgbClr val="94DBE2"/>
              </a:solidFill>
              <a:prstDash val="solid"/>
              <a:miter lim="400000"/>
            </a:ln>
          </a:right>
          <a:top>
            <a:ln w="12700" cap="flat">
              <a:solidFill>
                <a:srgbClr val="94DBE2"/>
              </a:solidFill>
              <a:prstDash val="solid"/>
              <a:miter lim="400000"/>
            </a:ln>
          </a:top>
          <a:bottom>
            <a:ln w="12700" cap="flat">
              <a:solidFill>
                <a:srgbClr val="94DBE2"/>
              </a:solidFill>
              <a:prstDash val="solid"/>
              <a:miter lim="400000"/>
            </a:ln>
          </a:bottom>
          <a:insideH>
            <a:ln w="12700" cap="flat">
              <a:solidFill>
                <a:srgbClr val="94DBE2"/>
              </a:solidFill>
              <a:prstDash val="solid"/>
              <a:miter lim="400000"/>
            </a:ln>
          </a:insideH>
          <a:insideV>
            <a:ln w="12700" cap="flat">
              <a:solidFill>
                <a:srgbClr val="94DBE2"/>
              </a:solidFill>
              <a:prstDash val="solid"/>
              <a:miter lim="400000"/>
            </a:ln>
          </a:insideV>
        </a:tcBdr>
        <a:fill>
          <a:solidFill>
            <a:srgbClr val="FFFFFF">
              <a:alpha val="80000"/>
            </a:srgbClr>
          </a:solidFill>
        </a:fill>
      </a:tcStyle>
    </a:wholeTbl>
    <a:band2H>
      <a:tcTxStyle/>
      <a:tcStyle>
        <a:tcBdr/>
        <a:fill>
          <a:solidFill>
            <a:srgbClr val="FFFFFF">
              <a:alpha val="60000"/>
            </a:srgbClr>
          </a:solidFill>
        </a:fill>
      </a:tcStyle>
    </a:band2H>
    <a:firstCol>
      <a:tcTxStyle b="off" i="off">
        <a:fontRef idx="minor">
          <a:srgbClr val="FFFFFF"/>
        </a:fontRef>
        <a:srgbClr val="FFFFFF"/>
      </a:tcTxStyle>
      <a:tcStyle>
        <a:tcBdr>
          <a:left>
            <a:ln w="12700" cap="flat">
              <a:solidFill>
                <a:srgbClr val="DBDFD4"/>
              </a:solidFill>
              <a:prstDash val="solid"/>
              <a:miter lim="400000"/>
            </a:ln>
          </a:left>
          <a:right>
            <a:ln w="12700" cap="flat">
              <a:solidFill>
                <a:srgbClr val="94DBE2"/>
              </a:solidFill>
              <a:prstDash val="solid"/>
              <a:miter lim="400000"/>
            </a:ln>
          </a:right>
          <a:top>
            <a:ln w="12700" cap="flat">
              <a:solidFill>
                <a:srgbClr val="94DBE2"/>
              </a:solidFill>
              <a:prstDash val="solid"/>
              <a:miter lim="400000"/>
            </a:ln>
          </a:top>
          <a:bottom>
            <a:ln w="12700" cap="flat">
              <a:solidFill>
                <a:srgbClr val="94DBE2"/>
              </a:solidFill>
              <a:prstDash val="solid"/>
              <a:miter lim="400000"/>
            </a:ln>
          </a:bottom>
          <a:insideH>
            <a:ln w="12700" cap="flat">
              <a:solidFill>
                <a:srgbClr val="94DBE2"/>
              </a:solidFill>
              <a:prstDash val="solid"/>
              <a:miter lim="400000"/>
            </a:ln>
          </a:insideH>
          <a:insideV>
            <a:ln w="12700" cap="flat">
              <a:solidFill>
                <a:srgbClr val="94DBE2"/>
              </a:solidFill>
              <a:prstDash val="solid"/>
              <a:miter lim="400000"/>
            </a:ln>
          </a:insideV>
        </a:tcBdr>
        <a:fill>
          <a:solidFill>
            <a:srgbClr val="7BB759"/>
          </a:solidFill>
        </a:fill>
      </a:tcStyle>
    </a:firstCol>
    <a:lastRow>
      <a:tcTxStyle b="off" i="off">
        <a:fontRef idx="minor">
          <a:srgbClr val="006288"/>
        </a:fontRef>
        <a:srgbClr val="006288"/>
      </a:tcTxStyle>
      <a:tcStyle>
        <a:tcBdr>
          <a:left>
            <a:ln w="12700" cap="flat">
              <a:solidFill>
                <a:srgbClr val="94DBE2"/>
              </a:solidFill>
              <a:prstDash val="solid"/>
              <a:miter lim="400000"/>
            </a:ln>
          </a:left>
          <a:right>
            <a:ln w="12700" cap="flat">
              <a:solidFill>
                <a:srgbClr val="94DBE2"/>
              </a:solidFill>
              <a:prstDash val="solid"/>
              <a:miter lim="400000"/>
            </a:ln>
          </a:right>
          <a:top>
            <a:ln w="25400" cap="flat">
              <a:solidFill>
                <a:srgbClr val="94DBE2"/>
              </a:solidFill>
              <a:prstDash val="solid"/>
              <a:miter lim="400000"/>
            </a:ln>
          </a:top>
          <a:bottom>
            <a:ln w="12700" cap="flat">
              <a:solidFill>
                <a:srgbClr val="DBDFD4"/>
              </a:solidFill>
              <a:prstDash val="solid"/>
              <a:miter lim="400000"/>
            </a:ln>
          </a:bottom>
          <a:insideH>
            <a:ln w="12700" cap="flat">
              <a:solidFill>
                <a:srgbClr val="94DBE2"/>
              </a:solidFill>
              <a:prstDash val="solid"/>
              <a:miter lim="400000"/>
            </a:ln>
          </a:insideH>
          <a:insideV>
            <a:ln w="12700" cap="flat">
              <a:solidFill>
                <a:srgbClr val="94DBE2"/>
              </a:solidFill>
              <a:prstDash val="solid"/>
              <a:miter lim="400000"/>
            </a:ln>
          </a:insideV>
        </a:tcBdr>
        <a:fill>
          <a:solidFill>
            <a:srgbClr val="FFFFFF">
              <a:alpha val="80000"/>
            </a:srgbClr>
          </a:solidFill>
        </a:fill>
      </a:tcStyle>
    </a:lastRow>
    <a:firstRow>
      <a:tcTxStyle b="off" i="off">
        <a:fontRef idx="minor">
          <a:srgbClr val="FFFFFF"/>
        </a:fontRef>
        <a:srgbClr val="FFFFFF"/>
      </a:tcTxStyle>
      <a:tcStyle>
        <a:tcBdr>
          <a:left>
            <a:ln w="12700" cap="flat">
              <a:solidFill>
                <a:srgbClr val="94DBE2"/>
              </a:solidFill>
              <a:prstDash val="solid"/>
              <a:miter lim="400000"/>
            </a:ln>
          </a:left>
          <a:right>
            <a:ln w="12700" cap="flat">
              <a:solidFill>
                <a:srgbClr val="94DBE2"/>
              </a:solidFill>
              <a:prstDash val="solid"/>
              <a:miter lim="400000"/>
            </a:ln>
          </a:right>
          <a:top>
            <a:ln w="12700" cap="flat">
              <a:solidFill>
                <a:srgbClr val="DBDFD4"/>
              </a:solidFill>
              <a:prstDash val="solid"/>
              <a:miter lim="400000"/>
            </a:ln>
          </a:top>
          <a:bottom>
            <a:ln w="12700" cap="flat">
              <a:solidFill>
                <a:srgbClr val="94DBE2"/>
              </a:solidFill>
              <a:prstDash val="solid"/>
              <a:miter lim="400000"/>
            </a:ln>
          </a:bottom>
          <a:insideH>
            <a:ln w="12700" cap="flat">
              <a:solidFill>
                <a:srgbClr val="94DBE2"/>
              </a:solidFill>
              <a:prstDash val="solid"/>
              <a:miter lim="400000"/>
            </a:ln>
          </a:insideH>
          <a:insideV>
            <a:ln w="12700" cap="flat">
              <a:solidFill>
                <a:srgbClr val="94DBE2"/>
              </a:solidFill>
              <a:prstDash val="solid"/>
              <a:miter lim="400000"/>
            </a:ln>
          </a:insideV>
        </a:tcBdr>
        <a:fill>
          <a:solidFill>
            <a:schemeClr val="accent1">
              <a:hueOff val="-218139"/>
              <a:satOff val="-11670"/>
              <a:lumOff val="-10226"/>
              <a:alpha val="90000"/>
            </a:schemeClr>
          </a:solidFill>
        </a:fill>
      </a:tcStyle>
    </a:firstRow>
  </a:tblStyle>
  <a:tblStyle styleId="{C7B018BB-80A7-4F77-B60F-C8B233D01FF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218139"/>
              <a:satOff val="-11670"/>
              <a:lumOff val="-10226"/>
              <a:alpha val="66000"/>
            </a:schemeClr>
          </a:solidFill>
        </a:fill>
      </a:tcStyle>
    </a:wholeTbl>
    <a:band2H>
      <a:tcTxStyle/>
      <a:tcStyle>
        <a:tcBdr/>
        <a:fill>
          <a:solidFill>
            <a:schemeClr val="accent1">
              <a:hueOff val="-218139"/>
              <a:satOff val="-11670"/>
              <a:lumOff val="-10226"/>
              <a:alpha val="39000"/>
            </a:scheme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4A1C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1D61C2"/>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1D61C2"/>
          </a:solidFill>
        </a:fill>
      </a:tcStyle>
    </a:firstRow>
  </a:tblStyle>
  <a:tblStyle styleId="{EEE7283C-3CF3-47DC-8721-378D4A62B228}" styleName="">
    <a:tblBg/>
    <a:wholeTbl>
      <a:tcTxStyle b="off" i="off">
        <a:fontRef idx="minor">
          <a:srgbClr val="EE7C00"/>
        </a:fontRef>
        <a:srgbClr val="EE7C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EFFF6">
              <a:alpha val="81000"/>
            </a:srgbClr>
          </a:solidFill>
        </a:fill>
      </a:tcStyle>
    </a:wholeTbl>
    <a:band2H>
      <a:tcTxStyle/>
      <a:tcStyle>
        <a:tcBdr/>
        <a:fill>
          <a:solidFill>
            <a:srgbClr val="FEFFF6">
              <a:alpha val="72000"/>
            </a:srgbClr>
          </a:solidFill>
        </a:fill>
      </a:tcStyle>
    </a:band2H>
    <a:firstCol>
      <a:tcTxStyle b="off" i="off">
        <a:fontRef idx="minor">
          <a:srgbClr val="E35015"/>
        </a:fontRef>
        <a:srgbClr val="E35015"/>
      </a:tcTxStyle>
      <a:tcStyle>
        <a:tcBdr>
          <a:left>
            <a:ln w="0" cap="flat">
              <a:noFill/>
              <a:miter lim="400000"/>
            </a:ln>
          </a:left>
          <a:right>
            <a:ln w="25400" cap="flat">
              <a:solidFill>
                <a:srgbClr val="AAE6E6"/>
              </a:solidFill>
              <a:custDash>
                <a:ds d="200000" sp="200000"/>
              </a:custDash>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EFFF6">
              <a:alpha val="81000"/>
            </a:srgbClr>
          </a:solidFill>
        </a:fill>
      </a:tcStyle>
    </a:firstCol>
    <a:lastRow>
      <a:tcTxStyle b="off" i="off">
        <a:fontRef idx="minor">
          <a:srgbClr val="653F2A"/>
        </a:fontRef>
        <a:srgbClr val="653F2A"/>
      </a:tcTxStyle>
      <a:tcStyle>
        <a:tcBdr>
          <a:left>
            <a:ln w="12700" cap="flat">
              <a:noFill/>
              <a:miter lim="400000"/>
            </a:ln>
          </a:left>
          <a:right>
            <a:ln w="12700" cap="flat">
              <a:noFill/>
              <a:miter lim="400000"/>
            </a:ln>
          </a:right>
          <a:top>
            <a:ln w="25400" cap="flat">
              <a:solidFill>
                <a:srgbClr val="AAE6E6"/>
              </a:solidFill>
              <a:custDash>
                <a:ds d="200000" sp="200000"/>
              </a:custDash>
              <a:miter lim="400000"/>
            </a:ln>
          </a:top>
          <a:bottom>
            <a:ln w="0" cap="flat">
              <a:noFill/>
              <a:miter lim="400000"/>
            </a:ln>
          </a:bottom>
          <a:insideH>
            <a:ln w="12700" cap="flat">
              <a:noFill/>
              <a:miter lim="400000"/>
            </a:ln>
          </a:insideH>
          <a:insideV>
            <a:ln w="12700" cap="flat">
              <a:noFill/>
              <a:miter lim="400000"/>
            </a:ln>
          </a:insideV>
        </a:tcBdr>
        <a:fill>
          <a:solidFill>
            <a:srgbClr val="FEFFF6">
              <a:alpha val="81000"/>
            </a:srgbClr>
          </a:solidFill>
        </a:fill>
      </a:tcStyle>
    </a:lastRow>
    <a:firstRow>
      <a:tcTxStyle b="off" i="off">
        <a:fontRef idx="minor">
          <a:srgbClr val="653F2A"/>
        </a:fontRef>
        <a:srgbClr val="653F2A"/>
      </a:tcTxStyle>
      <a:tcStyle>
        <a:tcBdr>
          <a:left>
            <a:ln w="12700" cap="flat">
              <a:noFill/>
              <a:miter lim="400000"/>
            </a:ln>
          </a:left>
          <a:right>
            <a:ln w="12700" cap="flat">
              <a:noFill/>
              <a:miter lim="400000"/>
            </a:ln>
          </a:right>
          <a:top>
            <a:ln w="0" cap="flat">
              <a:noFill/>
              <a:miter lim="400000"/>
            </a:ln>
          </a:top>
          <a:bottom>
            <a:ln w="25400" cap="flat">
              <a:solidFill>
                <a:srgbClr val="AAE6E6"/>
              </a:solidFill>
              <a:custDash>
                <a:ds d="200000" sp="200000"/>
              </a:custDash>
              <a:miter lim="400000"/>
            </a:ln>
          </a:bottom>
          <a:insideH>
            <a:ln w="12700" cap="flat">
              <a:noFill/>
              <a:miter lim="400000"/>
            </a:ln>
          </a:insideH>
          <a:insideV>
            <a:ln w="12700" cap="flat">
              <a:noFill/>
              <a:miter lim="400000"/>
            </a:ln>
          </a:insideV>
        </a:tcBdr>
        <a:fill>
          <a:solidFill>
            <a:srgbClr val="FEFFF6">
              <a:alpha val="81000"/>
            </a:srgbClr>
          </a:solidFill>
        </a:fill>
      </a:tcStyle>
    </a:firstRow>
  </a:tblStyle>
  <a:tblStyle styleId="{CF821DB8-F4EB-4A41-A1BA-3FCAFE7338EE}" styleName="">
    <a:tblBg/>
    <a:wholeTbl>
      <a:tcTxStyle b="off" i="off">
        <a:fontRef idx="major">
          <a:srgbClr val="006288"/>
        </a:fontRef>
        <a:srgbClr val="006288"/>
      </a:tcTxStyle>
      <a:tcStyle>
        <a:tcBdr>
          <a:left>
            <a:ln w="12700" cap="flat">
              <a:solidFill>
                <a:srgbClr val="FFFFFF">
                  <a:alpha val="66000"/>
                </a:srgbClr>
              </a:solidFill>
              <a:prstDash val="solid"/>
              <a:miter lim="400000"/>
            </a:ln>
          </a:left>
          <a:right>
            <a:ln w="12700" cap="flat">
              <a:solidFill>
                <a:srgbClr val="FFFFFF">
                  <a:alpha val="66000"/>
                </a:srgbClr>
              </a:solidFill>
              <a:prstDash val="solid"/>
              <a:miter lim="400000"/>
            </a:ln>
          </a:right>
          <a:top>
            <a:ln w="12700" cap="flat">
              <a:solidFill>
                <a:srgbClr val="FFFFFF">
                  <a:alpha val="66000"/>
                </a:srgbClr>
              </a:solidFill>
              <a:prstDash val="solid"/>
              <a:miter lim="400000"/>
            </a:ln>
          </a:top>
          <a:bottom>
            <a:ln w="12700" cap="flat">
              <a:solidFill>
                <a:srgbClr val="FFFFFF">
                  <a:alpha val="66000"/>
                </a:srgbClr>
              </a:solidFill>
              <a:prstDash val="solid"/>
              <a:miter lim="400000"/>
            </a:ln>
          </a:bottom>
          <a:insideH>
            <a:ln w="12700" cap="flat">
              <a:solidFill>
                <a:srgbClr val="FFFFFF">
                  <a:alpha val="66000"/>
                </a:srgbClr>
              </a:solidFill>
              <a:prstDash val="solid"/>
              <a:miter lim="400000"/>
            </a:ln>
          </a:insideH>
          <a:insideV>
            <a:ln w="12700" cap="flat">
              <a:solidFill>
                <a:srgbClr val="FFFFFF">
                  <a:alpha val="66000"/>
                </a:srgbClr>
              </a:solidFill>
              <a:prstDash val="solid"/>
              <a:miter lim="400000"/>
            </a:ln>
          </a:insideV>
        </a:tcBdr>
        <a:fill>
          <a:noFill/>
        </a:fill>
      </a:tcStyle>
    </a:wholeTbl>
    <a:band2H>
      <a:tcTxStyle/>
      <a:tcStyle>
        <a:tcBdr/>
        <a:fill>
          <a:solidFill>
            <a:srgbClr val="006288">
              <a:alpha val="12000"/>
            </a:srgbClr>
          </a:solidFill>
        </a:fill>
      </a:tcStyle>
    </a:band2H>
    <a:firstCol>
      <a:tcTxStyle b="off"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087B2"/>
          </a:solidFill>
        </a:fill>
      </a:tcStyle>
    </a:firstCol>
    <a:lastRow>
      <a:tcTxStyle b="off"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FB46A"/>
          </a:solidFill>
        </a:fill>
      </a:tcStyle>
    </a:lastRow>
    <a:firstRow>
      <a:tcTxStyle b="off"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FB46A"/>
          </a:solidFill>
        </a:fill>
      </a:tcStyle>
    </a:firstRow>
  </a:tblStyle>
  <a:tblStyle styleId="{33BA23B1-9221-436E-865A-0063620EA4FD}" styleName="">
    <a:tblBg/>
    <a:wholeTbl>
      <a:tcTxStyle b="off" i="off">
        <a:fontRef idx="major">
          <a:srgbClr val="444444"/>
        </a:fontRef>
        <a:srgbClr val="444444"/>
      </a:tcTxStyle>
      <a:tcStyle>
        <a:tcBdr>
          <a:left>
            <a:ln w="12700" cap="flat">
              <a:noFill/>
              <a:miter lim="400000"/>
            </a:ln>
          </a:left>
          <a:right>
            <a:ln w="12700" cap="flat">
              <a:noFill/>
              <a:miter lim="400000"/>
            </a:ln>
          </a:right>
          <a:top>
            <a:ln w="12700" cap="flat">
              <a:solidFill>
                <a:srgbClr val="DBDFD3"/>
              </a:solidFill>
              <a:prstDash val="solid"/>
              <a:miter lim="400000"/>
            </a:ln>
          </a:top>
          <a:bottom>
            <a:ln w="12700" cap="flat">
              <a:solidFill>
                <a:srgbClr val="DBDFD3"/>
              </a:solidFill>
              <a:prstDash val="solid"/>
              <a:miter lim="400000"/>
            </a:ln>
          </a:bottom>
          <a:insideH>
            <a:ln w="12700" cap="flat">
              <a:solidFill>
                <a:srgbClr val="DBDFD3"/>
              </a:solidFill>
              <a:prstDash val="solid"/>
              <a:miter lim="400000"/>
            </a:ln>
          </a:insideH>
          <a:insideV>
            <a:ln w="12700" cap="flat">
              <a:noFill/>
              <a:miter lim="400000"/>
            </a:ln>
          </a:insideV>
        </a:tcBdr>
        <a:fill>
          <a:solidFill>
            <a:srgbClr val="FFFFFF"/>
          </a:solidFill>
        </a:fill>
      </a:tcStyle>
    </a:wholeTbl>
    <a:band2H>
      <a:tcTxStyle/>
      <a:tcStyle>
        <a:tcBdr/>
        <a:fill>
          <a:solidFill>
            <a:srgbClr val="F7F7F7"/>
          </a:solidFill>
        </a:fill>
      </a:tcStyle>
    </a:band2H>
    <a:firstCol>
      <a:tcTxStyle b="off" i="off">
        <a:fontRef idx="major">
          <a:srgbClr val="444444"/>
        </a:fontRef>
        <a:srgbClr val="444444"/>
      </a:tcTxStyle>
      <a:tcStyle>
        <a:tcBdr>
          <a:left>
            <a:ln w="12700" cap="flat">
              <a:noFill/>
              <a:miter lim="400000"/>
            </a:ln>
          </a:left>
          <a:right>
            <a:ln w="12700" cap="flat">
              <a:solidFill>
                <a:srgbClr val="DBDFD3"/>
              </a:solidFill>
              <a:prstDash val="solid"/>
              <a:miter lim="400000"/>
            </a:ln>
          </a:right>
          <a:top>
            <a:ln w="12700" cap="flat">
              <a:solidFill>
                <a:srgbClr val="DBDFD3"/>
              </a:solidFill>
              <a:prstDash val="solid"/>
              <a:miter lim="400000"/>
            </a:ln>
          </a:top>
          <a:bottom>
            <a:ln w="12700" cap="flat">
              <a:solidFill>
                <a:srgbClr val="DBDFD3"/>
              </a:solidFill>
              <a:prstDash val="solid"/>
              <a:miter lim="400000"/>
            </a:ln>
          </a:bottom>
          <a:insideH>
            <a:ln w="12700" cap="flat">
              <a:solidFill>
                <a:srgbClr val="DBDFD3"/>
              </a:solidFill>
              <a:prstDash val="solid"/>
              <a:miter lim="400000"/>
            </a:ln>
          </a:insideH>
          <a:insideV>
            <a:ln w="12700" cap="flat">
              <a:noFill/>
              <a:miter lim="400000"/>
            </a:ln>
          </a:insideV>
        </a:tcBdr>
        <a:fill>
          <a:solidFill>
            <a:srgbClr val="E8E9E8"/>
          </a:solidFill>
        </a:fill>
      </a:tcStyle>
    </a:firstCol>
    <a:lastRow>
      <a:tcTxStyle b="off" i="off">
        <a:fontRef idx="major">
          <a:srgbClr val="444444"/>
        </a:fontRef>
        <a:srgbClr val="444444"/>
      </a:tcTxStyle>
      <a:tcStyle>
        <a:tcBdr>
          <a:left>
            <a:ln w="12700" cap="flat">
              <a:noFill/>
              <a:miter lim="400000"/>
            </a:ln>
          </a:left>
          <a:right>
            <a:ln w="12700" cap="flat">
              <a:noFill/>
              <a:miter lim="400000"/>
            </a:ln>
          </a:right>
          <a:top>
            <a:ln w="25400" cap="flat">
              <a:solidFill>
                <a:srgbClr val="DBDFD3"/>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ff"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DBDFD3"/>
              </a:solidFill>
              <a:prstDash val="solid"/>
              <a:miter lim="400000"/>
            </a:ln>
          </a:bottom>
          <a:insideH>
            <a:ln w="12700" cap="flat">
              <a:noFill/>
              <a:miter lim="400000"/>
            </a:ln>
          </a:insideH>
          <a:insideV>
            <a:ln w="12700" cap="flat">
              <a:noFill/>
              <a:miter lim="400000"/>
            </a:ln>
          </a:insideV>
        </a:tcBdr>
        <a:fill>
          <a:solidFill>
            <a:srgbClr val="3D3D3D"/>
          </a:solidFill>
        </a:fill>
      </a:tcStyle>
    </a:firstRow>
  </a:tblStyle>
  <a:tblStyle styleId="{2708684C-4D16-4618-839F-0558EEFCDFE6}" styleName="">
    <a:tblBg/>
    <a:wholeTbl>
      <a:tcTxStyle b="off" i="off">
        <a:fontRef idx="major">
          <a:srgbClr val="006288"/>
        </a:fontRef>
        <a:srgbClr val="006288"/>
      </a:tcTxStyle>
      <a:tcStyle>
        <a:tcBdr>
          <a:left>
            <a:ln w="25400" cap="flat">
              <a:solidFill>
                <a:srgbClr val="FFFFFF"/>
              </a:solidFill>
              <a:custDash>
                <a:ds d="200000" sp="200000"/>
              </a:custDash>
              <a:miter lim="400000"/>
            </a:ln>
          </a:left>
          <a:right>
            <a:ln w="25400" cap="flat">
              <a:solidFill>
                <a:srgbClr val="FFFFFF"/>
              </a:solidFill>
              <a:custDash>
                <a:ds d="200000" sp="200000"/>
              </a:custDash>
              <a:miter lim="400000"/>
            </a:ln>
          </a:right>
          <a:top>
            <a:ln w="25400" cap="flat">
              <a:solidFill>
                <a:srgbClr val="FFFFFF"/>
              </a:solidFill>
              <a:custDash>
                <a:ds d="200000" sp="200000"/>
              </a:custDash>
              <a:miter lim="400000"/>
            </a:ln>
          </a:top>
          <a:bottom>
            <a:ln w="25400" cap="flat">
              <a:solidFill>
                <a:srgbClr val="FFFFFF"/>
              </a:solidFill>
              <a:custDash>
                <a:ds d="200000" sp="200000"/>
              </a:custDash>
              <a:miter lim="400000"/>
            </a:ln>
          </a:bottom>
          <a:insideH>
            <a:ln w="25400" cap="flat">
              <a:solidFill>
                <a:srgbClr val="FFFFFF"/>
              </a:solidFill>
              <a:custDash>
                <a:ds d="200000" sp="200000"/>
              </a:custDash>
              <a:miter lim="400000"/>
            </a:ln>
          </a:insideH>
          <a:insideV>
            <a:ln w="25400" cap="flat">
              <a:solidFill>
                <a:srgbClr val="FFFFFF"/>
              </a:solidFill>
              <a:custDash>
                <a:ds d="200000" sp="200000"/>
              </a:custDash>
              <a:miter lim="400000"/>
            </a:ln>
          </a:insideV>
        </a:tcBdr>
        <a:fill>
          <a:noFill/>
        </a:fill>
      </a:tcStyle>
    </a:wholeTbl>
    <a:band2H>
      <a:tcTxStyle/>
      <a:tcStyle>
        <a:tcBdr/>
        <a:fill>
          <a:solidFill>
            <a:srgbClr val="106AA0">
              <a:alpha val="14000"/>
            </a:srgbClr>
          </a:solidFill>
        </a:fill>
      </a:tcStyle>
    </a:band2H>
    <a:firstCol>
      <a:tcTxStyle b="off" i="off">
        <a:fontRef idx="major">
          <a:srgbClr val="006288"/>
        </a:fontRef>
        <a:srgbClr val="006288"/>
      </a:tcTxStyle>
      <a:tcStyle>
        <a:tcBdr>
          <a:left>
            <a:ln w="12700" cap="flat">
              <a:noFill/>
              <a:miter lim="400000"/>
            </a:ln>
          </a:left>
          <a:right>
            <a:ln w="38100" cap="flat">
              <a:solidFill>
                <a:srgbClr val="FFFFFF"/>
              </a:solidFill>
              <a:prstDash val="solid"/>
              <a:miter lim="400000"/>
            </a:ln>
          </a:right>
          <a:top>
            <a:ln w="25400" cap="flat">
              <a:solidFill>
                <a:srgbClr val="FFFFFF"/>
              </a:solidFill>
              <a:custDash>
                <a:ds d="200000" sp="200000"/>
              </a:custDash>
              <a:miter lim="400000"/>
            </a:ln>
          </a:top>
          <a:bottom>
            <a:ln w="25400" cap="flat">
              <a:solidFill>
                <a:srgbClr val="FFFFFF"/>
              </a:solidFill>
              <a:custDash>
                <a:ds d="200000" sp="200000"/>
              </a:custDash>
              <a:miter lim="400000"/>
            </a:ln>
          </a:bottom>
          <a:insideH>
            <a:ln w="25400" cap="flat">
              <a:solidFill>
                <a:srgbClr val="FFFFFF"/>
              </a:solidFill>
              <a:custDash>
                <a:ds d="200000" sp="200000"/>
              </a:custDash>
              <a:miter lim="400000"/>
            </a:ln>
          </a:insideH>
          <a:insideV>
            <a:ln w="25400" cap="flat">
              <a:solidFill>
                <a:srgbClr val="FFFFFF"/>
              </a:solidFill>
              <a:custDash>
                <a:ds d="200000" sp="200000"/>
              </a:custDash>
              <a:miter lim="400000"/>
            </a:ln>
          </a:insideV>
        </a:tcBdr>
        <a:fill>
          <a:noFill/>
        </a:fill>
      </a:tcStyle>
    </a:firstCol>
    <a:lastRow>
      <a:tcTxStyle b="off" i="off">
        <a:fontRef idx="major">
          <a:srgbClr val="006288"/>
        </a:fontRef>
        <a:srgbClr val="006288"/>
      </a:tcTxStyle>
      <a:tcStyle>
        <a:tcBdr>
          <a:left>
            <a:ln w="25400" cap="flat">
              <a:solidFill>
                <a:srgbClr val="FFFFFF"/>
              </a:solidFill>
              <a:custDash>
                <a:ds d="200000" sp="200000"/>
              </a:custDash>
              <a:miter lim="400000"/>
            </a:ln>
          </a:left>
          <a:right>
            <a:ln w="25400" cap="flat">
              <a:solidFill>
                <a:srgbClr val="FFFFFF"/>
              </a:solidFill>
              <a:custDash>
                <a:ds d="200000" sp="200000"/>
              </a:custDash>
              <a:miter lim="400000"/>
            </a:ln>
          </a:right>
          <a:top>
            <a:ln w="38100" cap="flat">
              <a:solidFill>
                <a:srgbClr val="FFFFFF"/>
              </a:solidFill>
              <a:prstDash val="solid"/>
              <a:miter lim="400000"/>
            </a:ln>
          </a:top>
          <a:bottom>
            <a:ln w="12700" cap="flat">
              <a:noFill/>
              <a:miter lim="400000"/>
            </a:ln>
          </a:bottom>
          <a:insideH>
            <a:ln w="12700" cap="flat">
              <a:noFill/>
              <a:miter lim="400000"/>
            </a:ln>
          </a:insideH>
          <a:insideV>
            <a:ln w="25400" cap="flat">
              <a:solidFill>
                <a:srgbClr val="FFFFFF"/>
              </a:solidFill>
              <a:custDash>
                <a:ds d="200000" sp="200000"/>
              </a:custDash>
              <a:miter lim="400000"/>
            </a:ln>
          </a:insideV>
        </a:tcBdr>
        <a:fill>
          <a:noFill/>
        </a:fill>
      </a:tcStyle>
    </a:lastRow>
    <a:firstRow>
      <a:tcTxStyle b="off" i="off">
        <a:fontRef idx="major">
          <a:srgbClr val="006288"/>
        </a:fontRef>
        <a:srgbClr val="006288"/>
      </a:tcTxStyle>
      <a:tcStyle>
        <a:tcBdr>
          <a:left>
            <a:ln w="25400" cap="flat">
              <a:solidFill>
                <a:srgbClr val="FFFFFF"/>
              </a:solidFill>
              <a:custDash>
                <a:ds d="200000" sp="200000"/>
              </a:custDash>
              <a:miter lim="400000"/>
            </a:ln>
          </a:left>
          <a:right>
            <a:ln w="25400" cap="flat">
              <a:solidFill>
                <a:srgbClr val="FFFFFF"/>
              </a:solidFill>
              <a:custDash>
                <a:ds d="200000" sp="200000"/>
              </a:custDash>
              <a:miter lim="400000"/>
            </a:ln>
          </a:right>
          <a:top>
            <a:ln w="12700" cap="flat">
              <a:noFill/>
              <a:miter lim="400000"/>
            </a:ln>
          </a:top>
          <a:bottom>
            <a:ln w="38100" cap="flat">
              <a:solidFill>
                <a:srgbClr val="FFFFFF"/>
              </a:solidFill>
              <a:prstDash val="solid"/>
              <a:miter lim="400000"/>
            </a:ln>
          </a:bottom>
          <a:insideH>
            <a:ln w="12700" cap="flat">
              <a:noFill/>
              <a:miter lim="400000"/>
            </a:ln>
          </a:insideH>
          <a:insideV>
            <a:ln w="25400" cap="flat">
              <a:solidFill>
                <a:srgbClr val="FFFFFF"/>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5"/>
  </p:normalViewPr>
  <p:slideViewPr>
    <p:cSldViewPr snapToGrid="0" snapToObjects="1">
      <p:cViewPr varScale="1">
        <p:scale>
          <a:sx n="75" d="100"/>
          <a:sy n="75" d="100"/>
        </p:scale>
        <p:origin x="176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1" name="Shape 201"/>
          <p:cNvSpPr>
            <a:spLocks noGrp="1" noRot="1" noChangeAspect="1"/>
          </p:cNvSpPr>
          <p:nvPr>
            <p:ph type="sldImg"/>
          </p:nvPr>
        </p:nvSpPr>
        <p:spPr>
          <a:xfrm>
            <a:off x="1143000" y="685800"/>
            <a:ext cx="4572000" cy="3429000"/>
          </a:xfrm>
          <a:prstGeom prst="rect">
            <a:avLst/>
          </a:prstGeom>
        </p:spPr>
        <p:txBody>
          <a:bodyPr/>
          <a:lstStyle/>
          <a:p>
            <a:endParaRPr/>
          </a:p>
        </p:txBody>
      </p:sp>
      <p:sp>
        <p:nvSpPr>
          <p:cNvPr id="202" name="Shape 20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410972752"/>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pic>
        <p:nvPicPr>
          <p:cNvPr id="19" name="chalk_line-1.png" descr="chalk_line-1.png"/>
          <p:cNvPicPr>
            <a:picLocks noChangeAspect="1"/>
          </p:cNvPicPr>
          <p:nvPr/>
        </p:nvPicPr>
        <p:blipFill>
          <a:blip r:embed="rId2">
            <a:extLst/>
          </a:blip>
          <a:stretch>
            <a:fillRect/>
          </a:stretch>
        </p:blipFill>
        <p:spPr>
          <a:xfrm>
            <a:off x="177800" y="0"/>
            <a:ext cx="3441700" cy="9794917"/>
          </a:xfrm>
          <a:prstGeom prst="rect">
            <a:avLst/>
          </a:prstGeom>
          <a:ln w="12700">
            <a:miter lim="400000"/>
          </a:ln>
        </p:spPr>
      </p:pic>
      <p:pic>
        <p:nvPicPr>
          <p:cNvPr id="20" name="chalk_line-2.png" descr="chalk_line-2.png"/>
          <p:cNvPicPr>
            <a:picLocks noChangeAspect="1"/>
          </p:cNvPicPr>
          <p:nvPr/>
        </p:nvPicPr>
        <p:blipFill>
          <a:blip r:embed="rId3">
            <a:extLst/>
          </a:blip>
          <a:stretch>
            <a:fillRect/>
          </a:stretch>
        </p:blipFill>
        <p:spPr>
          <a:xfrm>
            <a:off x="5168900" y="1321246"/>
            <a:ext cx="7835900" cy="7934466"/>
          </a:xfrm>
          <a:prstGeom prst="rect">
            <a:avLst/>
          </a:prstGeom>
          <a:ln w="12700">
            <a:miter lim="400000"/>
          </a:ln>
        </p:spPr>
      </p:pic>
      <p:pic>
        <p:nvPicPr>
          <p:cNvPr id="21" name="scrapbook_cover_title_hi.png" descr="scrapbook_cover_title_hi.png"/>
          <p:cNvPicPr>
            <a:picLocks/>
          </p:cNvPicPr>
          <p:nvPr/>
        </p:nvPicPr>
        <p:blipFill>
          <a:blip r:embed="rId4">
            <a:extLst/>
          </a:blip>
          <a:stretch>
            <a:fillRect/>
          </a:stretch>
        </p:blipFill>
        <p:spPr>
          <a:xfrm>
            <a:off x="640735" y="2781300"/>
            <a:ext cx="11760201" cy="4178300"/>
          </a:xfrm>
          <a:prstGeom prst="rect">
            <a:avLst/>
          </a:prstGeom>
          <a:ln w="12700">
            <a:miter lim="400000"/>
          </a:ln>
        </p:spPr>
      </p:pic>
      <p:sp>
        <p:nvSpPr>
          <p:cNvPr id="22" name="Title Text"/>
          <p:cNvSpPr txBox="1">
            <a:spLocks noGrp="1"/>
          </p:cNvSpPr>
          <p:nvPr>
            <p:ph type="title"/>
          </p:nvPr>
        </p:nvSpPr>
        <p:spPr>
          <a:xfrm>
            <a:off x="1270000" y="2959100"/>
            <a:ext cx="10464800" cy="2286000"/>
          </a:xfrm>
          <a:prstGeom prst="rect">
            <a:avLst/>
          </a:prstGeom>
        </p:spPr>
        <p:txBody>
          <a:bodyPr anchor="b"/>
          <a:lstStyle>
            <a:lvl1pPr>
              <a:defRPr i="1">
                <a:solidFill>
                  <a:srgbClr val="292929">
                    <a:alpha val="93000"/>
                  </a:srgbClr>
                </a:solidFill>
                <a:latin typeface="+mj-lt"/>
                <a:ea typeface="+mj-ea"/>
                <a:cs typeface="+mj-cs"/>
                <a:sym typeface="Georgia"/>
              </a:defRPr>
            </a:lvl1pPr>
          </a:lstStyle>
          <a:p>
            <a:r>
              <a:t>Title Text</a:t>
            </a:r>
          </a:p>
        </p:txBody>
      </p:sp>
      <p:sp>
        <p:nvSpPr>
          <p:cNvPr id="23" name="Body Level One…"/>
          <p:cNvSpPr txBox="1">
            <a:spLocks noGrp="1"/>
          </p:cNvSpPr>
          <p:nvPr>
            <p:ph type="body" sz="quarter" idx="1"/>
          </p:nvPr>
        </p:nvSpPr>
        <p:spPr>
          <a:xfrm>
            <a:off x="1270000" y="5283200"/>
            <a:ext cx="10464800" cy="1308100"/>
          </a:xfrm>
          <a:prstGeom prst="rect">
            <a:avLst/>
          </a:prstGeom>
        </p:spPr>
        <p:txBody>
          <a:bodyPr anchor="t"/>
          <a:lstStyle>
            <a:lvl1pPr marL="0" indent="0" algn="ctr">
              <a:spcBef>
                <a:spcPts val="0"/>
              </a:spcBef>
              <a:buSzTx/>
              <a:buNone/>
              <a:defRPr sz="3800" i="1">
                <a:solidFill>
                  <a:schemeClr val="accent5">
                    <a:hueOff val="-188353"/>
                    <a:satOff val="-10165"/>
                    <a:lumOff val="-10285"/>
                  </a:schemeClr>
                </a:solidFill>
              </a:defRPr>
            </a:lvl1pPr>
            <a:lvl2pPr marL="0" indent="0" algn="ctr">
              <a:spcBef>
                <a:spcPts val="0"/>
              </a:spcBef>
              <a:buSzTx/>
              <a:buNone/>
              <a:defRPr sz="3800" i="1">
                <a:solidFill>
                  <a:schemeClr val="accent5">
                    <a:hueOff val="-188353"/>
                    <a:satOff val="-10165"/>
                    <a:lumOff val="-10285"/>
                  </a:schemeClr>
                </a:solidFill>
              </a:defRPr>
            </a:lvl2pPr>
            <a:lvl3pPr marL="0" indent="0" algn="ctr">
              <a:spcBef>
                <a:spcPts val="0"/>
              </a:spcBef>
              <a:buSzTx/>
              <a:buNone/>
              <a:defRPr sz="3800" i="1">
                <a:solidFill>
                  <a:schemeClr val="accent5">
                    <a:hueOff val="-188353"/>
                    <a:satOff val="-10165"/>
                    <a:lumOff val="-10285"/>
                  </a:schemeClr>
                </a:solidFill>
              </a:defRPr>
            </a:lvl3pPr>
            <a:lvl4pPr marL="0" indent="0" algn="ctr">
              <a:spcBef>
                <a:spcPts val="0"/>
              </a:spcBef>
              <a:buSzTx/>
              <a:buNone/>
              <a:defRPr sz="3800" i="1">
                <a:solidFill>
                  <a:schemeClr val="accent5">
                    <a:hueOff val="-188353"/>
                    <a:satOff val="-10165"/>
                    <a:lumOff val="-10285"/>
                  </a:schemeClr>
                </a:solidFill>
              </a:defRPr>
            </a:lvl4pPr>
            <a:lvl5pPr marL="0" indent="0" algn="ctr">
              <a:spcBef>
                <a:spcPts val="0"/>
              </a:spcBef>
              <a:buSzTx/>
              <a:buNone/>
              <a:defRPr sz="3800" i="1">
                <a:solidFill>
                  <a:schemeClr val="accent5">
                    <a:hueOff val="-188353"/>
                    <a:satOff val="-10165"/>
                    <a:lumOff val="-10285"/>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pic>
        <p:nvPicPr>
          <p:cNvPr id="154" name="lines-line-1.png" descr="lines-line-1.png"/>
          <p:cNvPicPr>
            <a:picLocks noChangeAspect="1"/>
          </p:cNvPicPr>
          <p:nvPr/>
        </p:nvPicPr>
        <p:blipFill>
          <a:blip r:embed="rId2">
            <a:extLst/>
          </a:blip>
          <a:stretch>
            <a:fillRect/>
          </a:stretch>
        </p:blipFill>
        <p:spPr>
          <a:xfrm>
            <a:off x="647700" y="8864600"/>
            <a:ext cx="11798300" cy="292100"/>
          </a:xfrm>
          <a:prstGeom prst="rect">
            <a:avLst/>
          </a:prstGeom>
          <a:ln w="12700">
            <a:miter lim="400000"/>
          </a:ln>
        </p:spPr>
      </p:pic>
      <p:pic>
        <p:nvPicPr>
          <p:cNvPr id="155" name="wave-line.png" descr="wave-line.png"/>
          <p:cNvPicPr>
            <a:picLocks noChangeAspect="1"/>
          </p:cNvPicPr>
          <p:nvPr/>
        </p:nvPicPr>
        <p:blipFill>
          <a:blip r:embed="rId3">
            <a:extLst/>
          </a:blip>
          <a:srcRect l="16094" t="82" r="38169" b="72"/>
          <a:stretch>
            <a:fillRect/>
          </a:stretch>
        </p:blipFill>
        <p:spPr>
          <a:xfrm>
            <a:off x="799800" y="597015"/>
            <a:ext cx="11367016" cy="139806"/>
          </a:xfrm>
          <a:custGeom>
            <a:avLst/>
            <a:gdLst/>
            <a:ahLst/>
            <a:cxnLst>
              <a:cxn ang="0">
                <a:pos x="wd2" y="hd2"/>
              </a:cxn>
              <a:cxn ang="5400000">
                <a:pos x="wd2" y="hd2"/>
              </a:cxn>
              <a:cxn ang="10800000">
                <a:pos x="wd2" y="hd2"/>
              </a:cxn>
              <a:cxn ang="16200000">
                <a:pos x="wd2" y="hd2"/>
              </a:cxn>
            </a:cxnLst>
            <a:rect l="0" t="0" r="r" b="b"/>
            <a:pathLst>
              <a:path w="21600" h="21600" extrusionOk="0">
                <a:moveTo>
                  <a:pt x="21600" y="16"/>
                </a:moveTo>
                <a:lnTo>
                  <a:pt x="1" y="0"/>
                </a:lnTo>
                <a:lnTo>
                  <a:pt x="0" y="21584"/>
                </a:lnTo>
                <a:lnTo>
                  <a:pt x="21599" y="21600"/>
                </a:lnTo>
                <a:lnTo>
                  <a:pt x="21600" y="16"/>
                </a:lnTo>
                <a:close/>
              </a:path>
            </a:pathLst>
          </a:custGeom>
          <a:ln w="12700">
            <a:miter lim="400000"/>
          </a:ln>
        </p:spPr>
      </p:pic>
      <p:pic>
        <p:nvPicPr>
          <p:cNvPr id="156" name="wave-line.png" descr="wave-line.png"/>
          <p:cNvPicPr>
            <a:picLocks noChangeAspect="1"/>
          </p:cNvPicPr>
          <p:nvPr/>
        </p:nvPicPr>
        <p:blipFill>
          <a:blip r:embed="rId3">
            <a:extLst/>
          </a:blip>
          <a:srcRect l="16504" r="50434"/>
          <a:stretch>
            <a:fillRect/>
          </a:stretch>
        </p:blipFill>
        <p:spPr>
          <a:xfrm rot="5400000">
            <a:off x="-3378364" y="4686138"/>
            <a:ext cx="8216901" cy="140023"/>
          </a:xfrm>
          <a:prstGeom prst="rect">
            <a:avLst/>
          </a:prstGeom>
          <a:ln w="12700">
            <a:miter lim="400000"/>
          </a:ln>
        </p:spPr>
      </p:pic>
      <p:pic>
        <p:nvPicPr>
          <p:cNvPr id="157" name="dots-line-cropped.png" descr="dots-line-cropped.png"/>
          <p:cNvPicPr>
            <a:picLocks noChangeAspect="1"/>
          </p:cNvPicPr>
          <p:nvPr/>
        </p:nvPicPr>
        <p:blipFill>
          <a:blip r:embed="rId4">
            <a:extLst/>
          </a:blip>
          <a:srcRect l="4761" t="2928" r="10188"/>
          <a:stretch>
            <a:fillRect/>
          </a:stretch>
        </p:blipFill>
        <p:spPr>
          <a:xfrm rot="16199985">
            <a:off x="-4244962" y="4772011"/>
            <a:ext cx="9753601" cy="209578"/>
          </a:xfrm>
          <a:prstGeom prst="rect">
            <a:avLst/>
          </a:prstGeom>
          <a:ln w="12700">
            <a:miter lim="400000"/>
          </a:ln>
        </p:spPr>
      </p:pic>
      <p:pic>
        <p:nvPicPr>
          <p:cNvPr id="158" name="dots-line-cropped.png" descr="dots-line-cropped.png"/>
          <p:cNvPicPr>
            <a:picLocks noChangeAspect="1"/>
          </p:cNvPicPr>
          <p:nvPr/>
        </p:nvPicPr>
        <p:blipFill>
          <a:blip r:embed="rId4">
            <a:extLst/>
          </a:blip>
          <a:srcRect t="5872" b="5892"/>
          <a:stretch>
            <a:fillRect/>
          </a:stretch>
        </p:blipFill>
        <p:spPr>
          <a:xfrm rot="21599984">
            <a:off x="698498" y="469908"/>
            <a:ext cx="11468107" cy="190501"/>
          </a:xfrm>
          <a:prstGeom prst="rect">
            <a:avLst/>
          </a:prstGeom>
          <a:ln w="12700">
            <a:miter lim="400000"/>
          </a:ln>
        </p:spPr>
      </p:pic>
      <p:pic>
        <p:nvPicPr>
          <p:cNvPr id="159" name="dots-line-cropped.png" descr="dots-line-cropped.png"/>
          <p:cNvPicPr>
            <a:picLocks noChangeAspect="1"/>
          </p:cNvPicPr>
          <p:nvPr/>
        </p:nvPicPr>
        <p:blipFill>
          <a:blip r:embed="rId4">
            <a:extLst/>
          </a:blip>
          <a:srcRect l="53986" t="2927" r="41140"/>
          <a:stretch>
            <a:fillRect/>
          </a:stretch>
        </p:blipFill>
        <p:spPr>
          <a:xfrm rot="21599984">
            <a:off x="12439650" y="9010646"/>
            <a:ext cx="558801" cy="209581"/>
          </a:xfrm>
          <a:prstGeom prst="rect">
            <a:avLst/>
          </a:prstGeom>
          <a:ln w="12700">
            <a:miter lim="400000"/>
          </a:ln>
        </p:spPr>
      </p:pic>
      <p:pic>
        <p:nvPicPr>
          <p:cNvPr id="160" name="dots-line-cropped.png" descr="dots-line-cropped.png"/>
          <p:cNvPicPr>
            <a:picLocks noChangeAspect="1"/>
          </p:cNvPicPr>
          <p:nvPr/>
        </p:nvPicPr>
        <p:blipFill>
          <a:blip r:embed="rId4">
            <a:extLst/>
          </a:blip>
          <a:srcRect l="37929" t="2926" r="56976"/>
          <a:stretch>
            <a:fillRect/>
          </a:stretch>
        </p:blipFill>
        <p:spPr>
          <a:xfrm rot="21599984">
            <a:off x="6350" y="9010652"/>
            <a:ext cx="584201" cy="209583"/>
          </a:xfrm>
          <a:prstGeom prst="rect">
            <a:avLst/>
          </a:prstGeom>
          <a:ln w="12700">
            <a:miter lim="400000"/>
          </a:ln>
        </p:spPr>
      </p:pic>
      <p:pic>
        <p:nvPicPr>
          <p:cNvPr id="161" name="lines-vert-line.png" descr="lines-vert-line.png"/>
          <p:cNvPicPr>
            <a:picLocks/>
          </p:cNvPicPr>
          <p:nvPr/>
        </p:nvPicPr>
        <p:blipFill>
          <a:blip r:embed="rId5">
            <a:extLst/>
          </a:blip>
          <a:stretch>
            <a:fillRect/>
          </a:stretch>
        </p:blipFill>
        <p:spPr>
          <a:xfrm>
            <a:off x="12153900" y="361949"/>
            <a:ext cx="317500" cy="8724901"/>
          </a:xfrm>
          <a:prstGeom prst="rect">
            <a:avLst/>
          </a:prstGeom>
          <a:ln w="12700">
            <a:miter lim="400000"/>
          </a:ln>
        </p:spPr>
      </p:pic>
      <p:sp>
        <p:nvSpPr>
          <p:cNvPr id="162" name="“Type a quote here.”"/>
          <p:cNvSpPr txBox="1">
            <a:spLocks noGrp="1"/>
          </p:cNvSpPr>
          <p:nvPr>
            <p:ph type="body" sz="quarter" idx="13"/>
          </p:nvPr>
        </p:nvSpPr>
        <p:spPr>
          <a:xfrm>
            <a:off x="1270000" y="4559300"/>
            <a:ext cx="10464800" cy="622300"/>
          </a:xfrm>
          <a:prstGeom prst="rect">
            <a:avLst/>
          </a:prstGeom>
        </p:spPr>
        <p:txBody>
          <a:bodyPr>
            <a:spAutoFit/>
          </a:bodyPr>
          <a:lstStyle>
            <a:lvl1pPr marL="0" indent="0" algn="ctr">
              <a:spcBef>
                <a:spcPts val="0"/>
              </a:spcBef>
              <a:buSzTx/>
              <a:buNone/>
              <a:defRPr i="1"/>
            </a:lvl1pPr>
          </a:lstStyle>
          <a:p>
            <a:r>
              <a:t>“Type a quote here.”</a:t>
            </a:r>
          </a:p>
        </p:txBody>
      </p:sp>
      <p:sp>
        <p:nvSpPr>
          <p:cNvPr id="163" name="–Johnny Appleseed"/>
          <p:cNvSpPr txBox="1">
            <a:spLocks noGrp="1"/>
          </p:cNvSpPr>
          <p:nvPr>
            <p:ph type="body" sz="quarter" idx="14"/>
          </p:nvPr>
        </p:nvSpPr>
        <p:spPr>
          <a:xfrm>
            <a:off x="1270000" y="6362700"/>
            <a:ext cx="10464800" cy="444500"/>
          </a:xfrm>
          <a:prstGeom prst="rect">
            <a:avLst/>
          </a:prstGeom>
        </p:spPr>
        <p:txBody>
          <a:bodyPr anchor="t">
            <a:spAutoFit/>
          </a:bodyPr>
          <a:lstStyle>
            <a:lvl1pPr marL="0" indent="0" algn="ctr">
              <a:spcBef>
                <a:spcPts val="0"/>
              </a:spcBef>
              <a:buSzTx/>
              <a:buNone/>
              <a:defRPr sz="2400"/>
            </a:lvl1pPr>
          </a:lstStyle>
          <a:p>
            <a:r>
              <a:t>–Johnny Appleseed</a:t>
            </a:r>
          </a:p>
        </p:txBody>
      </p:sp>
      <p:sp>
        <p:nvSpPr>
          <p:cNvPr id="1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pic>
        <p:nvPicPr>
          <p:cNvPr id="171" name="lines-line-1.png" descr="lines-line-1.png"/>
          <p:cNvPicPr>
            <a:picLocks noChangeAspect="1"/>
          </p:cNvPicPr>
          <p:nvPr/>
        </p:nvPicPr>
        <p:blipFill>
          <a:blip r:embed="rId2">
            <a:extLst/>
          </a:blip>
          <a:stretch>
            <a:fillRect/>
          </a:stretch>
        </p:blipFill>
        <p:spPr>
          <a:xfrm>
            <a:off x="647700" y="8864600"/>
            <a:ext cx="11798300" cy="292100"/>
          </a:xfrm>
          <a:prstGeom prst="rect">
            <a:avLst/>
          </a:prstGeom>
          <a:ln w="12700">
            <a:miter lim="400000"/>
          </a:ln>
        </p:spPr>
      </p:pic>
      <p:pic>
        <p:nvPicPr>
          <p:cNvPr id="172" name="wave-line.png" descr="wave-line.png"/>
          <p:cNvPicPr>
            <a:picLocks noChangeAspect="1"/>
          </p:cNvPicPr>
          <p:nvPr/>
        </p:nvPicPr>
        <p:blipFill>
          <a:blip r:embed="rId3">
            <a:extLst/>
          </a:blip>
          <a:srcRect l="16094" t="82" r="38169" b="72"/>
          <a:stretch>
            <a:fillRect/>
          </a:stretch>
        </p:blipFill>
        <p:spPr>
          <a:xfrm>
            <a:off x="799800" y="597015"/>
            <a:ext cx="11367016" cy="139806"/>
          </a:xfrm>
          <a:custGeom>
            <a:avLst/>
            <a:gdLst/>
            <a:ahLst/>
            <a:cxnLst>
              <a:cxn ang="0">
                <a:pos x="wd2" y="hd2"/>
              </a:cxn>
              <a:cxn ang="5400000">
                <a:pos x="wd2" y="hd2"/>
              </a:cxn>
              <a:cxn ang="10800000">
                <a:pos x="wd2" y="hd2"/>
              </a:cxn>
              <a:cxn ang="16200000">
                <a:pos x="wd2" y="hd2"/>
              </a:cxn>
            </a:cxnLst>
            <a:rect l="0" t="0" r="r" b="b"/>
            <a:pathLst>
              <a:path w="21600" h="21600" extrusionOk="0">
                <a:moveTo>
                  <a:pt x="21600" y="16"/>
                </a:moveTo>
                <a:lnTo>
                  <a:pt x="1" y="0"/>
                </a:lnTo>
                <a:lnTo>
                  <a:pt x="0" y="21584"/>
                </a:lnTo>
                <a:lnTo>
                  <a:pt x="21599" y="21600"/>
                </a:lnTo>
                <a:lnTo>
                  <a:pt x="21600" y="16"/>
                </a:lnTo>
                <a:close/>
              </a:path>
            </a:pathLst>
          </a:custGeom>
          <a:ln w="12700">
            <a:miter lim="400000"/>
          </a:ln>
        </p:spPr>
      </p:pic>
      <p:pic>
        <p:nvPicPr>
          <p:cNvPr id="173" name="wave-line.png" descr="wave-line.png"/>
          <p:cNvPicPr>
            <a:picLocks noChangeAspect="1"/>
          </p:cNvPicPr>
          <p:nvPr/>
        </p:nvPicPr>
        <p:blipFill>
          <a:blip r:embed="rId3">
            <a:extLst/>
          </a:blip>
          <a:srcRect l="16504" r="50434"/>
          <a:stretch>
            <a:fillRect/>
          </a:stretch>
        </p:blipFill>
        <p:spPr>
          <a:xfrm rot="5400000">
            <a:off x="-3378364" y="4686138"/>
            <a:ext cx="8216901" cy="140023"/>
          </a:xfrm>
          <a:prstGeom prst="rect">
            <a:avLst/>
          </a:prstGeom>
          <a:ln w="12700">
            <a:miter lim="400000"/>
          </a:ln>
        </p:spPr>
      </p:pic>
      <p:pic>
        <p:nvPicPr>
          <p:cNvPr id="174" name="dots-line-cropped.png" descr="dots-line-cropped.png"/>
          <p:cNvPicPr>
            <a:picLocks noChangeAspect="1"/>
          </p:cNvPicPr>
          <p:nvPr/>
        </p:nvPicPr>
        <p:blipFill>
          <a:blip r:embed="rId4">
            <a:extLst/>
          </a:blip>
          <a:srcRect l="4761" t="2928" r="10188"/>
          <a:stretch>
            <a:fillRect/>
          </a:stretch>
        </p:blipFill>
        <p:spPr>
          <a:xfrm rot="16199985">
            <a:off x="-4244962" y="4772011"/>
            <a:ext cx="9753601" cy="209578"/>
          </a:xfrm>
          <a:prstGeom prst="rect">
            <a:avLst/>
          </a:prstGeom>
          <a:ln w="12700">
            <a:miter lim="400000"/>
          </a:ln>
        </p:spPr>
      </p:pic>
      <p:pic>
        <p:nvPicPr>
          <p:cNvPr id="175" name="dots-line-cropped.png" descr="dots-line-cropped.png"/>
          <p:cNvPicPr>
            <a:picLocks noChangeAspect="1"/>
          </p:cNvPicPr>
          <p:nvPr/>
        </p:nvPicPr>
        <p:blipFill>
          <a:blip r:embed="rId4">
            <a:extLst/>
          </a:blip>
          <a:srcRect t="5872" b="5892"/>
          <a:stretch>
            <a:fillRect/>
          </a:stretch>
        </p:blipFill>
        <p:spPr>
          <a:xfrm rot="21599984">
            <a:off x="698498" y="469908"/>
            <a:ext cx="11468107" cy="190501"/>
          </a:xfrm>
          <a:prstGeom prst="rect">
            <a:avLst/>
          </a:prstGeom>
          <a:ln w="12700">
            <a:miter lim="400000"/>
          </a:ln>
        </p:spPr>
      </p:pic>
      <p:pic>
        <p:nvPicPr>
          <p:cNvPr id="176" name="dots-line-cropped.png" descr="dots-line-cropped.png"/>
          <p:cNvPicPr>
            <a:picLocks noChangeAspect="1"/>
          </p:cNvPicPr>
          <p:nvPr/>
        </p:nvPicPr>
        <p:blipFill>
          <a:blip r:embed="rId4">
            <a:extLst/>
          </a:blip>
          <a:srcRect l="53986" t="2927" r="41140"/>
          <a:stretch>
            <a:fillRect/>
          </a:stretch>
        </p:blipFill>
        <p:spPr>
          <a:xfrm rot="21599984">
            <a:off x="12439650" y="9010646"/>
            <a:ext cx="558801" cy="209581"/>
          </a:xfrm>
          <a:prstGeom prst="rect">
            <a:avLst/>
          </a:prstGeom>
          <a:ln w="12700">
            <a:miter lim="400000"/>
          </a:ln>
        </p:spPr>
      </p:pic>
      <p:pic>
        <p:nvPicPr>
          <p:cNvPr id="177" name="dots-line-cropped.png" descr="dots-line-cropped.png"/>
          <p:cNvPicPr>
            <a:picLocks noChangeAspect="1"/>
          </p:cNvPicPr>
          <p:nvPr/>
        </p:nvPicPr>
        <p:blipFill>
          <a:blip r:embed="rId4">
            <a:extLst/>
          </a:blip>
          <a:srcRect l="37929" t="2926" r="56976"/>
          <a:stretch>
            <a:fillRect/>
          </a:stretch>
        </p:blipFill>
        <p:spPr>
          <a:xfrm rot="21599984">
            <a:off x="6350" y="9010652"/>
            <a:ext cx="584201" cy="209583"/>
          </a:xfrm>
          <a:prstGeom prst="rect">
            <a:avLst/>
          </a:prstGeom>
          <a:ln w="12700">
            <a:miter lim="400000"/>
          </a:ln>
        </p:spPr>
      </p:pic>
      <p:pic>
        <p:nvPicPr>
          <p:cNvPr id="178" name="lines-vert-line.png" descr="lines-vert-line.png"/>
          <p:cNvPicPr>
            <a:picLocks/>
          </p:cNvPicPr>
          <p:nvPr/>
        </p:nvPicPr>
        <p:blipFill>
          <a:blip r:embed="rId5">
            <a:extLst/>
          </a:blip>
          <a:stretch>
            <a:fillRect/>
          </a:stretch>
        </p:blipFill>
        <p:spPr>
          <a:xfrm>
            <a:off x="12153900" y="361949"/>
            <a:ext cx="317500" cy="8724901"/>
          </a:xfrm>
          <a:prstGeom prst="rect">
            <a:avLst/>
          </a:prstGeom>
          <a:ln w="12700">
            <a:miter lim="400000"/>
          </a:ln>
        </p:spPr>
      </p:pic>
      <p:sp>
        <p:nvSpPr>
          <p:cNvPr id="179" name="Image"/>
          <p:cNvSpPr>
            <a:spLocks noGrp="1"/>
          </p:cNvSpPr>
          <p:nvPr>
            <p:ph type="pic" idx="13"/>
          </p:nvPr>
        </p:nvSpPr>
        <p:spPr>
          <a:xfrm>
            <a:off x="0" y="0"/>
            <a:ext cx="13004800" cy="9756748"/>
          </a:xfrm>
          <a:prstGeom prst="rect">
            <a:avLst/>
          </a:prstGeom>
        </p:spPr>
        <p:txBody>
          <a:bodyPr lIns="91439" tIns="45719" rIns="91439" bIns="45719" anchor="t">
            <a:noAutofit/>
          </a:bodyPr>
          <a:lstStyle/>
          <a:p>
            <a:endParaRPr/>
          </a:p>
        </p:txBody>
      </p:sp>
      <p:sp>
        <p:nvSpPr>
          <p:cNvPr id="1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187" name="lines-line-1.png" descr="lines-line-1.png"/>
          <p:cNvPicPr>
            <a:picLocks noChangeAspect="1"/>
          </p:cNvPicPr>
          <p:nvPr/>
        </p:nvPicPr>
        <p:blipFill>
          <a:blip r:embed="rId2">
            <a:extLst/>
          </a:blip>
          <a:stretch>
            <a:fillRect/>
          </a:stretch>
        </p:blipFill>
        <p:spPr>
          <a:xfrm>
            <a:off x="647700" y="8864600"/>
            <a:ext cx="11798300" cy="292100"/>
          </a:xfrm>
          <a:prstGeom prst="rect">
            <a:avLst/>
          </a:prstGeom>
          <a:ln w="12700">
            <a:miter lim="400000"/>
          </a:ln>
        </p:spPr>
      </p:pic>
      <p:pic>
        <p:nvPicPr>
          <p:cNvPr id="188" name="wave-line.png" descr="wave-line.png"/>
          <p:cNvPicPr>
            <a:picLocks noChangeAspect="1"/>
          </p:cNvPicPr>
          <p:nvPr/>
        </p:nvPicPr>
        <p:blipFill>
          <a:blip r:embed="rId3">
            <a:extLst/>
          </a:blip>
          <a:srcRect l="16094" t="82" r="38169" b="72"/>
          <a:stretch>
            <a:fillRect/>
          </a:stretch>
        </p:blipFill>
        <p:spPr>
          <a:xfrm>
            <a:off x="799800" y="597015"/>
            <a:ext cx="11367016" cy="139806"/>
          </a:xfrm>
          <a:custGeom>
            <a:avLst/>
            <a:gdLst/>
            <a:ahLst/>
            <a:cxnLst>
              <a:cxn ang="0">
                <a:pos x="wd2" y="hd2"/>
              </a:cxn>
              <a:cxn ang="5400000">
                <a:pos x="wd2" y="hd2"/>
              </a:cxn>
              <a:cxn ang="10800000">
                <a:pos x="wd2" y="hd2"/>
              </a:cxn>
              <a:cxn ang="16200000">
                <a:pos x="wd2" y="hd2"/>
              </a:cxn>
            </a:cxnLst>
            <a:rect l="0" t="0" r="r" b="b"/>
            <a:pathLst>
              <a:path w="21600" h="21600" extrusionOk="0">
                <a:moveTo>
                  <a:pt x="21600" y="16"/>
                </a:moveTo>
                <a:lnTo>
                  <a:pt x="1" y="0"/>
                </a:lnTo>
                <a:lnTo>
                  <a:pt x="0" y="21584"/>
                </a:lnTo>
                <a:lnTo>
                  <a:pt x="21599" y="21600"/>
                </a:lnTo>
                <a:lnTo>
                  <a:pt x="21600" y="16"/>
                </a:lnTo>
                <a:close/>
              </a:path>
            </a:pathLst>
          </a:custGeom>
          <a:ln w="12700">
            <a:miter lim="400000"/>
          </a:ln>
        </p:spPr>
      </p:pic>
      <p:pic>
        <p:nvPicPr>
          <p:cNvPr id="189" name="wave-line.png" descr="wave-line.png"/>
          <p:cNvPicPr>
            <a:picLocks noChangeAspect="1"/>
          </p:cNvPicPr>
          <p:nvPr/>
        </p:nvPicPr>
        <p:blipFill>
          <a:blip r:embed="rId3">
            <a:extLst/>
          </a:blip>
          <a:srcRect l="16504" r="50434"/>
          <a:stretch>
            <a:fillRect/>
          </a:stretch>
        </p:blipFill>
        <p:spPr>
          <a:xfrm rot="5400000">
            <a:off x="-3378364" y="4686138"/>
            <a:ext cx="8216901" cy="140023"/>
          </a:xfrm>
          <a:prstGeom prst="rect">
            <a:avLst/>
          </a:prstGeom>
          <a:ln w="12700">
            <a:miter lim="400000"/>
          </a:ln>
        </p:spPr>
      </p:pic>
      <p:pic>
        <p:nvPicPr>
          <p:cNvPr id="190" name="dots-line-cropped.png" descr="dots-line-cropped.png"/>
          <p:cNvPicPr>
            <a:picLocks noChangeAspect="1"/>
          </p:cNvPicPr>
          <p:nvPr/>
        </p:nvPicPr>
        <p:blipFill>
          <a:blip r:embed="rId4">
            <a:extLst/>
          </a:blip>
          <a:srcRect l="4761" t="2928" r="10188"/>
          <a:stretch>
            <a:fillRect/>
          </a:stretch>
        </p:blipFill>
        <p:spPr>
          <a:xfrm rot="16199985">
            <a:off x="-4244962" y="4772011"/>
            <a:ext cx="9753601" cy="209578"/>
          </a:xfrm>
          <a:prstGeom prst="rect">
            <a:avLst/>
          </a:prstGeom>
          <a:ln w="12700">
            <a:miter lim="400000"/>
          </a:ln>
        </p:spPr>
      </p:pic>
      <p:pic>
        <p:nvPicPr>
          <p:cNvPr id="191" name="dots-line-cropped.png" descr="dots-line-cropped.png"/>
          <p:cNvPicPr>
            <a:picLocks noChangeAspect="1"/>
          </p:cNvPicPr>
          <p:nvPr/>
        </p:nvPicPr>
        <p:blipFill>
          <a:blip r:embed="rId4">
            <a:extLst/>
          </a:blip>
          <a:srcRect t="5872" b="5892"/>
          <a:stretch>
            <a:fillRect/>
          </a:stretch>
        </p:blipFill>
        <p:spPr>
          <a:xfrm rot="21599984">
            <a:off x="698498" y="469908"/>
            <a:ext cx="11468107" cy="190501"/>
          </a:xfrm>
          <a:prstGeom prst="rect">
            <a:avLst/>
          </a:prstGeom>
          <a:ln w="12700">
            <a:miter lim="400000"/>
          </a:ln>
        </p:spPr>
      </p:pic>
      <p:pic>
        <p:nvPicPr>
          <p:cNvPr id="192" name="dots-line-cropped.png" descr="dots-line-cropped.png"/>
          <p:cNvPicPr>
            <a:picLocks noChangeAspect="1"/>
          </p:cNvPicPr>
          <p:nvPr/>
        </p:nvPicPr>
        <p:blipFill>
          <a:blip r:embed="rId4">
            <a:extLst/>
          </a:blip>
          <a:srcRect l="53986" t="2927" r="41140"/>
          <a:stretch>
            <a:fillRect/>
          </a:stretch>
        </p:blipFill>
        <p:spPr>
          <a:xfrm rot="21599984">
            <a:off x="12439650" y="9010646"/>
            <a:ext cx="558801" cy="209581"/>
          </a:xfrm>
          <a:prstGeom prst="rect">
            <a:avLst/>
          </a:prstGeom>
          <a:ln w="12700">
            <a:miter lim="400000"/>
          </a:ln>
        </p:spPr>
      </p:pic>
      <p:pic>
        <p:nvPicPr>
          <p:cNvPr id="193" name="dots-line-cropped.png" descr="dots-line-cropped.png"/>
          <p:cNvPicPr>
            <a:picLocks noChangeAspect="1"/>
          </p:cNvPicPr>
          <p:nvPr/>
        </p:nvPicPr>
        <p:blipFill>
          <a:blip r:embed="rId4">
            <a:extLst/>
          </a:blip>
          <a:srcRect l="37929" t="2926" r="56976"/>
          <a:stretch>
            <a:fillRect/>
          </a:stretch>
        </p:blipFill>
        <p:spPr>
          <a:xfrm rot="21599984">
            <a:off x="6350" y="9010652"/>
            <a:ext cx="584201" cy="209583"/>
          </a:xfrm>
          <a:prstGeom prst="rect">
            <a:avLst/>
          </a:prstGeom>
          <a:ln w="12700">
            <a:miter lim="400000"/>
          </a:ln>
        </p:spPr>
      </p:pic>
      <p:pic>
        <p:nvPicPr>
          <p:cNvPr id="194" name="lines-vert-line.png" descr="lines-vert-line.png"/>
          <p:cNvPicPr>
            <a:picLocks/>
          </p:cNvPicPr>
          <p:nvPr/>
        </p:nvPicPr>
        <p:blipFill>
          <a:blip r:embed="rId5">
            <a:extLst/>
          </a:blip>
          <a:stretch>
            <a:fillRect/>
          </a:stretch>
        </p:blipFill>
        <p:spPr>
          <a:xfrm>
            <a:off x="12153900" y="361949"/>
            <a:ext cx="317500" cy="8724901"/>
          </a:xfrm>
          <a:prstGeom prst="rect">
            <a:avLst/>
          </a:prstGeom>
          <a:ln w="12700">
            <a:miter lim="400000"/>
          </a:ln>
        </p:spPr>
      </p:pic>
      <p:sp>
        <p:nvSpPr>
          <p:cNvPr id="1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pic>
        <p:nvPicPr>
          <p:cNvPr id="31" name="lines-line-1.png" descr="lines-line-1.png"/>
          <p:cNvPicPr>
            <a:picLocks noChangeAspect="1"/>
          </p:cNvPicPr>
          <p:nvPr/>
        </p:nvPicPr>
        <p:blipFill>
          <a:blip r:embed="rId2">
            <a:extLst/>
          </a:blip>
          <a:stretch>
            <a:fillRect/>
          </a:stretch>
        </p:blipFill>
        <p:spPr>
          <a:xfrm>
            <a:off x="647700" y="8864600"/>
            <a:ext cx="11798300" cy="292100"/>
          </a:xfrm>
          <a:prstGeom prst="rect">
            <a:avLst/>
          </a:prstGeom>
          <a:ln w="12700">
            <a:miter lim="400000"/>
          </a:ln>
        </p:spPr>
      </p:pic>
      <p:pic>
        <p:nvPicPr>
          <p:cNvPr id="32" name="wave-line.png" descr="wave-line.png"/>
          <p:cNvPicPr>
            <a:picLocks noChangeAspect="1"/>
          </p:cNvPicPr>
          <p:nvPr/>
        </p:nvPicPr>
        <p:blipFill>
          <a:blip r:embed="rId3">
            <a:extLst/>
          </a:blip>
          <a:srcRect l="16094" t="82" r="38169" b="72"/>
          <a:stretch>
            <a:fillRect/>
          </a:stretch>
        </p:blipFill>
        <p:spPr>
          <a:xfrm>
            <a:off x="799800" y="597015"/>
            <a:ext cx="11367016" cy="139806"/>
          </a:xfrm>
          <a:custGeom>
            <a:avLst/>
            <a:gdLst/>
            <a:ahLst/>
            <a:cxnLst>
              <a:cxn ang="0">
                <a:pos x="wd2" y="hd2"/>
              </a:cxn>
              <a:cxn ang="5400000">
                <a:pos x="wd2" y="hd2"/>
              </a:cxn>
              <a:cxn ang="10800000">
                <a:pos x="wd2" y="hd2"/>
              </a:cxn>
              <a:cxn ang="16200000">
                <a:pos x="wd2" y="hd2"/>
              </a:cxn>
            </a:cxnLst>
            <a:rect l="0" t="0" r="r" b="b"/>
            <a:pathLst>
              <a:path w="21600" h="21600" extrusionOk="0">
                <a:moveTo>
                  <a:pt x="21600" y="16"/>
                </a:moveTo>
                <a:lnTo>
                  <a:pt x="1" y="0"/>
                </a:lnTo>
                <a:lnTo>
                  <a:pt x="0" y="21584"/>
                </a:lnTo>
                <a:lnTo>
                  <a:pt x="21599" y="21600"/>
                </a:lnTo>
                <a:lnTo>
                  <a:pt x="21600" y="16"/>
                </a:lnTo>
                <a:close/>
              </a:path>
            </a:pathLst>
          </a:custGeom>
          <a:ln w="12700">
            <a:miter lim="400000"/>
          </a:ln>
        </p:spPr>
      </p:pic>
      <p:pic>
        <p:nvPicPr>
          <p:cNvPr id="33" name="wave-line.png" descr="wave-line.png"/>
          <p:cNvPicPr>
            <a:picLocks noChangeAspect="1"/>
          </p:cNvPicPr>
          <p:nvPr/>
        </p:nvPicPr>
        <p:blipFill>
          <a:blip r:embed="rId3">
            <a:extLst/>
          </a:blip>
          <a:srcRect l="16504" r="50434"/>
          <a:stretch>
            <a:fillRect/>
          </a:stretch>
        </p:blipFill>
        <p:spPr>
          <a:xfrm rot="5400000">
            <a:off x="-3378364" y="4686138"/>
            <a:ext cx="8216901" cy="140023"/>
          </a:xfrm>
          <a:prstGeom prst="rect">
            <a:avLst/>
          </a:prstGeom>
          <a:ln w="12700">
            <a:miter lim="400000"/>
          </a:ln>
        </p:spPr>
      </p:pic>
      <p:pic>
        <p:nvPicPr>
          <p:cNvPr id="34" name="dots-line-cropped.png" descr="dots-line-cropped.png"/>
          <p:cNvPicPr>
            <a:picLocks noChangeAspect="1"/>
          </p:cNvPicPr>
          <p:nvPr/>
        </p:nvPicPr>
        <p:blipFill>
          <a:blip r:embed="rId4">
            <a:extLst/>
          </a:blip>
          <a:srcRect l="4761" t="2928" r="10188"/>
          <a:stretch>
            <a:fillRect/>
          </a:stretch>
        </p:blipFill>
        <p:spPr>
          <a:xfrm rot="16199985">
            <a:off x="-4244962" y="4772011"/>
            <a:ext cx="9753601" cy="209578"/>
          </a:xfrm>
          <a:prstGeom prst="rect">
            <a:avLst/>
          </a:prstGeom>
          <a:ln w="12700">
            <a:miter lim="400000"/>
          </a:ln>
        </p:spPr>
      </p:pic>
      <p:pic>
        <p:nvPicPr>
          <p:cNvPr id="35" name="dots-line-cropped.png" descr="dots-line-cropped.png"/>
          <p:cNvPicPr>
            <a:picLocks noChangeAspect="1"/>
          </p:cNvPicPr>
          <p:nvPr/>
        </p:nvPicPr>
        <p:blipFill>
          <a:blip r:embed="rId4">
            <a:extLst/>
          </a:blip>
          <a:srcRect t="5872" b="5892"/>
          <a:stretch>
            <a:fillRect/>
          </a:stretch>
        </p:blipFill>
        <p:spPr>
          <a:xfrm rot="21599984">
            <a:off x="698498" y="469908"/>
            <a:ext cx="11468107" cy="190501"/>
          </a:xfrm>
          <a:prstGeom prst="rect">
            <a:avLst/>
          </a:prstGeom>
          <a:ln w="12700">
            <a:miter lim="400000"/>
          </a:ln>
        </p:spPr>
      </p:pic>
      <p:pic>
        <p:nvPicPr>
          <p:cNvPr id="36" name="dots-line-cropped.png" descr="dots-line-cropped.png"/>
          <p:cNvPicPr>
            <a:picLocks noChangeAspect="1"/>
          </p:cNvPicPr>
          <p:nvPr/>
        </p:nvPicPr>
        <p:blipFill>
          <a:blip r:embed="rId4">
            <a:extLst/>
          </a:blip>
          <a:srcRect l="53986" t="2927" r="41140"/>
          <a:stretch>
            <a:fillRect/>
          </a:stretch>
        </p:blipFill>
        <p:spPr>
          <a:xfrm rot="21599984">
            <a:off x="12439650" y="9010646"/>
            <a:ext cx="558801" cy="209581"/>
          </a:xfrm>
          <a:prstGeom prst="rect">
            <a:avLst/>
          </a:prstGeom>
          <a:ln w="12700">
            <a:miter lim="400000"/>
          </a:ln>
        </p:spPr>
      </p:pic>
      <p:pic>
        <p:nvPicPr>
          <p:cNvPr id="37" name="dots-line-cropped.png" descr="dots-line-cropped.png"/>
          <p:cNvPicPr>
            <a:picLocks noChangeAspect="1"/>
          </p:cNvPicPr>
          <p:nvPr/>
        </p:nvPicPr>
        <p:blipFill>
          <a:blip r:embed="rId4">
            <a:extLst/>
          </a:blip>
          <a:srcRect l="37929" t="2926" r="56976"/>
          <a:stretch>
            <a:fillRect/>
          </a:stretch>
        </p:blipFill>
        <p:spPr>
          <a:xfrm rot="21599984">
            <a:off x="6350" y="9010652"/>
            <a:ext cx="584201" cy="209583"/>
          </a:xfrm>
          <a:prstGeom prst="rect">
            <a:avLst/>
          </a:prstGeom>
          <a:ln w="12700">
            <a:miter lim="400000"/>
          </a:ln>
        </p:spPr>
      </p:pic>
      <p:pic>
        <p:nvPicPr>
          <p:cNvPr id="38" name="lines-vert-line.png" descr="lines-vert-line.png"/>
          <p:cNvPicPr>
            <a:picLocks/>
          </p:cNvPicPr>
          <p:nvPr/>
        </p:nvPicPr>
        <p:blipFill>
          <a:blip r:embed="rId5">
            <a:extLst/>
          </a:blip>
          <a:stretch>
            <a:fillRect/>
          </a:stretch>
        </p:blipFill>
        <p:spPr>
          <a:xfrm>
            <a:off x="12153900" y="361949"/>
            <a:ext cx="317500" cy="8724901"/>
          </a:xfrm>
          <a:prstGeom prst="rect">
            <a:avLst/>
          </a:prstGeom>
          <a:ln w="12700">
            <a:miter lim="400000"/>
          </a:ln>
        </p:spPr>
      </p:pic>
      <p:sp>
        <p:nvSpPr>
          <p:cNvPr id="39" name="Image"/>
          <p:cNvSpPr>
            <a:spLocks noGrp="1"/>
          </p:cNvSpPr>
          <p:nvPr>
            <p:ph type="pic" idx="13"/>
          </p:nvPr>
        </p:nvSpPr>
        <p:spPr>
          <a:xfrm>
            <a:off x="1272293" y="946150"/>
            <a:ext cx="10464801" cy="5067300"/>
          </a:xfrm>
          <a:prstGeom prst="rect">
            <a:avLst/>
          </a:prstGeom>
          <a:ln w="101600">
            <a:solidFill>
              <a:srgbClr val="FFFFFF"/>
            </a:solidFill>
          </a:ln>
          <a:effectLst>
            <a:outerShdw blurRad="38100" dist="50800" dir="5400000" rotWithShape="0">
              <a:srgbClr val="292929">
                <a:alpha val="69750"/>
              </a:srgbClr>
            </a:outerShdw>
          </a:effectLst>
        </p:spPr>
        <p:txBody>
          <a:bodyPr lIns="91439" tIns="45719" rIns="91439" bIns="45719" anchor="t">
            <a:noAutofit/>
          </a:bodyPr>
          <a:lstStyle/>
          <a:p>
            <a:endParaRPr/>
          </a:p>
        </p:txBody>
      </p:sp>
      <p:sp>
        <p:nvSpPr>
          <p:cNvPr id="40" name="Title Text"/>
          <p:cNvSpPr txBox="1">
            <a:spLocks noGrp="1"/>
          </p:cNvSpPr>
          <p:nvPr>
            <p:ph type="title"/>
          </p:nvPr>
        </p:nvSpPr>
        <p:spPr>
          <a:xfrm>
            <a:off x="1270000" y="6223000"/>
            <a:ext cx="10464800" cy="1485900"/>
          </a:xfrm>
          <a:prstGeom prst="rect">
            <a:avLst/>
          </a:prstGeom>
        </p:spPr>
        <p:txBody>
          <a:bodyPr anchor="b"/>
          <a:lstStyle>
            <a:lvl1pPr>
              <a:defRPr i="1">
                <a:solidFill>
                  <a:srgbClr val="292929">
                    <a:alpha val="93000"/>
                  </a:srgbClr>
                </a:solidFill>
                <a:latin typeface="+mj-lt"/>
                <a:ea typeface="+mj-ea"/>
                <a:cs typeface="+mj-cs"/>
                <a:sym typeface="Georgia"/>
              </a:defRPr>
            </a:lvl1pPr>
          </a:lstStyle>
          <a:p>
            <a:r>
              <a:t>Title Text</a:t>
            </a:r>
          </a:p>
        </p:txBody>
      </p:sp>
      <p:sp>
        <p:nvSpPr>
          <p:cNvPr id="41" name="Body Level One…"/>
          <p:cNvSpPr txBox="1">
            <a:spLocks noGrp="1"/>
          </p:cNvSpPr>
          <p:nvPr>
            <p:ph type="body" sz="quarter" idx="1"/>
          </p:nvPr>
        </p:nvSpPr>
        <p:spPr>
          <a:xfrm>
            <a:off x="1270000" y="7696200"/>
            <a:ext cx="10464800" cy="1206500"/>
          </a:xfrm>
          <a:prstGeom prst="rect">
            <a:avLst/>
          </a:prstGeom>
        </p:spPr>
        <p:txBody>
          <a:bodyPr anchor="t"/>
          <a:lstStyle>
            <a:lvl1pPr marL="0" indent="0" algn="ctr">
              <a:spcBef>
                <a:spcPts val="0"/>
              </a:spcBef>
              <a:buSzTx/>
              <a:buNone/>
              <a:defRPr sz="3800" i="1">
                <a:solidFill>
                  <a:schemeClr val="accent5">
                    <a:hueOff val="-188353"/>
                    <a:satOff val="-10165"/>
                    <a:lumOff val="-10285"/>
                  </a:schemeClr>
                </a:solidFill>
              </a:defRPr>
            </a:lvl1pPr>
            <a:lvl2pPr marL="0" indent="0" algn="ctr">
              <a:spcBef>
                <a:spcPts val="0"/>
              </a:spcBef>
              <a:buSzTx/>
              <a:buNone/>
              <a:defRPr sz="3800" i="1">
                <a:solidFill>
                  <a:schemeClr val="accent5">
                    <a:hueOff val="-188353"/>
                    <a:satOff val="-10165"/>
                    <a:lumOff val="-10285"/>
                  </a:schemeClr>
                </a:solidFill>
              </a:defRPr>
            </a:lvl2pPr>
            <a:lvl3pPr marL="0" indent="0" algn="ctr">
              <a:spcBef>
                <a:spcPts val="0"/>
              </a:spcBef>
              <a:buSzTx/>
              <a:buNone/>
              <a:defRPr sz="3800" i="1">
                <a:solidFill>
                  <a:schemeClr val="accent5">
                    <a:hueOff val="-188353"/>
                    <a:satOff val="-10165"/>
                    <a:lumOff val="-10285"/>
                  </a:schemeClr>
                </a:solidFill>
              </a:defRPr>
            </a:lvl3pPr>
            <a:lvl4pPr marL="0" indent="0" algn="ctr">
              <a:spcBef>
                <a:spcPts val="0"/>
              </a:spcBef>
              <a:buSzTx/>
              <a:buNone/>
              <a:defRPr sz="3800" i="1">
                <a:solidFill>
                  <a:schemeClr val="accent5">
                    <a:hueOff val="-188353"/>
                    <a:satOff val="-10165"/>
                    <a:lumOff val="-10285"/>
                  </a:schemeClr>
                </a:solidFill>
              </a:defRPr>
            </a:lvl4pPr>
            <a:lvl5pPr marL="0" indent="0" algn="ctr">
              <a:spcBef>
                <a:spcPts val="0"/>
              </a:spcBef>
              <a:buSzTx/>
              <a:buNone/>
              <a:defRPr sz="3800" i="1">
                <a:solidFill>
                  <a:schemeClr val="accent5">
                    <a:hueOff val="-188353"/>
                    <a:satOff val="-10165"/>
                    <a:lumOff val="-10285"/>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pic>
        <p:nvPicPr>
          <p:cNvPr id="49" name="chalk_line-1.png" descr="chalk_line-1.png"/>
          <p:cNvPicPr>
            <a:picLocks noChangeAspect="1"/>
          </p:cNvPicPr>
          <p:nvPr/>
        </p:nvPicPr>
        <p:blipFill>
          <a:blip r:embed="rId2">
            <a:extLst/>
          </a:blip>
          <a:stretch>
            <a:fillRect/>
          </a:stretch>
        </p:blipFill>
        <p:spPr>
          <a:xfrm>
            <a:off x="177800" y="0"/>
            <a:ext cx="3441700" cy="9794917"/>
          </a:xfrm>
          <a:prstGeom prst="rect">
            <a:avLst/>
          </a:prstGeom>
          <a:ln w="12700">
            <a:miter lim="400000"/>
          </a:ln>
        </p:spPr>
      </p:pic>
      <p:pic>
        <p:nvPicPr>
          <p:cNvPr id="50" name="chalk_line-2.png" descr="chalk_line-2.png"/>
          <p:cNvPicPr>
            <a:picLocks noChangeAspect="1"/>
          </p:cNvPicPr>
          <p:nvPr/>
        </p:nvPicPr>
        <p:blipFill>
          <a:blip r:embed="rId3">
            <a:extLst/>
          </a:blip>
          <a:stretch>
            <a:fillRect/>
          </a:stretch>
        </p:blipFill>
        <p:spPr>
          <a:xfrm>
            <a:off x="5168900" y="1321246"/>
            <a:ext cx="7835900" cy="7934466"/>
          </a:xfrm>
          <a:prstGeom prst="rect">
            <a:avLst/>
          </a:prstGeom>
          <a:ln w="12700">
            <a:miter lim="400000"/>
          </a:ln>
        </p:spPr>
      </p:pic>
      <p:pic>
        <p:nvPicPr>
          <p:cNvPr id="51" name="scrapbook_cover_title_hi.png" descr="scrapbook_cover_title_hi.png"/>
          <p:cNvPicPr>
            <a:picLocks/>
          </p:cNvPicPr>
          <p:nvPr/>
        </p:nvPicPr>
        <p:blipFill>
          <a:blip r:embed="rId4">
            <a:extLst/>
          </a:blip>
          <a:stretch>
            <a:fillRect/>
          </a:stretch>
        </p:blipFill>
        <p:spPr>
          <a:xfrm>
            <a:off x="640735" y="2781300"/>
            <a:ext cx="11760201" cy="4178300"/>
          </a:xfrm>
          <a:prstGeom prst="rect">
            <a:avLst/>
          </a:prstGeom>
          <a:ln w="12700">
            <a:miter lim="400000"/>
          </a:ln>
        </p:spPr>
      </p:pic>
      <p:sp>
        <p:nvSpPr>
          <p:cNvPr id="52" name="Title Text"/>
          <p:cNvSpPr txBox="1">
            <a:spLocks noGrp="1"/>
          </p:cNvSpPr>
          <p:nvPr>
            <p:ph type="title"/>
          </p:nvPr>
        </p:nvSpPr>
        <p:spPr>
          <a:xfrm>
            <a:off x="1270000" y="3733800"/>
            <a:ext cx="10464800" cy="2286000"/>
          </a:xfrm>
          <a:prstGeom prst="rect">
            <a:avLst/>
          </a:prstGeom>
        </p:spPr>
        <p:txBody>
          <a:bodyPr/>
          <a:lstStyle>
            <a:lvl1pPr>
              <a:defRPr i="1">
                <a:solidFill>
                  <a:srgbClr val="292929">
                    <a:alpha val="93000"/>
                  </a:srgbClr>
                </a:solidFill>
                <a:latin typeface="+mj-lt"/>
                <a:ea typeface="+mj-ea"/>
                <a:cs typeface="+mj-cs"/>
                <a:sym typeface="Georgia"/>
              </a:defRPr>
            </a:lvl1pPr>
          </a:lstStyle>
          <a:p>
            <a:r>
              <a:t>Title Text</a:t>
            </a: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pic>
        <p:nvPicPr>
          <p:cNvPr id="60" name="lines-line-1.png" descr="lines-line-1.png"/>
          <p:cNvPicPr>
            <a:picLocks noChangeAspect="1"/>
          </p:cNvPicPr>
          <p:nvPr/>
        </p:nvPicPr>
        <p:blipFill>
          <a:blip r:embed="rId2">
            <a:extLst/>
          </a:blip>
          <a:stretch>
            <a:fillRect/>
          </a:stretch>
        </p:blipFill>
        <p:spPr>
          <a:xfrm>
            <a:off x="647700" y="8864600"/>
            <a:ext cx="11798300" cy="292100"/>
          </a:xfrm>
          <a:prstGeom prst="rect">
            <a:avLst/>
          </a:prstGeom>
          <a:ln w="12700">
            <a:miter lim="400000"/>
          </a:ln>
        </p:spPr>
      </p:pic>
      <p:pic>
        <p:nvPicPr>
          <p:cNvPr id="61" name="wave-line.png" descr="wave-line.png"/>
          <p:cNvPicPr>
            <a:picLocks noChangeAspect="1"/>
          </p:cNvPicPr>
          <p:nvPr/>
        </p:nvPicPr>
        <p:blipFill>
          <a:blip r:embed="rId3">
            <a:extLst/>
          </a:blip>
          <a:srcRect l="16094" t="82" r="38169" b="72"/>
          <a:stretch>
            <a:fillRect/>
          </a:stretch>
        </p:blipFill>
        <p:spPr>
          <a:xfrm>
            <a:off x="799800" y="597015"/>
            <a:ext cx="11367016" cy="139806"/>
          </a:xfrm>
          <a:custGeom>
            <a:avLst/>
            <a:gdLst/>
            <a:ahLst/>
            <a:cxnLst>
              <a:cxn ang="0">
                <a:pos x="wd2" y="hd2"/>
              </a:cxn>
              <a:cxn ang="5400000">
                <a:pos x="wd2" y="hd2"/>
              </a:cxn>
              <a:cxn ang="10800000">
                <a:pos x="wd2" y="hd2"/>
              </a:cxn>
              <a:cxn ang="16200000">
                <a:pos x="wd2" y="hd2"/>
              </a:cxn>
            </a:cxnLst>
            <a:rect l="0" t="0" r="r" b="b"/>
            <a:pathLst>
              <a:path w="21600" h="21600" extrusionOk="0">
                <a:moveTo>
                  <a:pt x="21600" y="16"/>
                </a:moveTo>
                <a:lnTo>
                  <a:pt x="1" y="0"/>
                </a:lnTo>
                <a:lnTo>
                  <a:pt x="0" y="21584"/>
                </a:lnTo>
                <a:lnTo>
                  <a:pt x="21599" y="21600"/>
                </a:lnTo>
                <a:lnTo>
                  <a:pt x="21600" y="16"/>
                </a:lnTo>
                <a:close/>
              </a:path>
            </a:pathLst>
          </a:custGeom>
          <a:ln w="12700">
            <a:miter lim="400000"/>
          </a:ln>
        </p:spPr>
      </p:pic>
      <p:pic>
        <p:nvPicPr>
          <p:cNvPr id="62" name="wave-line.png" descr="wave-line.png"/>
          <p:cNvPicPr>
            <a:picLocks noChangeAspect="1"/>
          </p:cNvPicPr>
          <p:nvPr/>
        </p:nvPicPr>
        <p:blipFill>
          <a:blip r:embed="rId3">
            <a:extLst/>
          </a:blip>
          <a:srcRect l="16504" r="50434"/>
          <a:stretch>
            <a:fillRect/>
          </a:stretch>
        </p:blipFill>
        <p:spPr>
          <a:xfrm rot="5400000">
            <a:off x="-3378364" y="4686138"/>
            <a:ext cx="8216901" cy="140023"/>
          </a:xfrm>
          <a:prstGeom prst="rect">
            <a:avLst/>
          </a:prstGeom>
          <a:ln w="12700">
            <a:miter lim="400000"/>
          </a:ln>
        </p:spPr>
      </p:pic>
      <p:pic>
        <p:nvPicPr>
          <p:cNvPr id="63" name="dots-line-cropped.png" descr="dots-line-cropped.png"/>
          <p:cNvPicPr>
            <a:picLocks noChangeAspect="1"/>
          </p:cNvPicPr>
          <p:nvPr/>
        </p:nvPicPr>
        <p:blipFill>
          <a:blip r:embed="rId4">
            <a:extLst/>
          </a:blip>
          <a:srcRect l="4761" t="2928" r="10188"/>
          <a:stretch>
            <a:fillRect/>
          </a:stretch>
        </p:blipFill>
        <p:spPr>
          <a:xfrm rot="16199985">
            <a:off x="-4244962" y="4772011"/>
            <a:ext cx="9753601" cy="209578"/>
          </a:xfrm>
          <a:prstGeom prst="rect">
            <a:avLst/>
          </a:prstGeom>
          <a:ln w="12700">
            <a:miter lim="400000"/>
          </a:ln>
        </p:spPr>
      </p:pic>
      <p:pic>
        <p:nvPicPr>
          <p:cNvPr id="64" name="dots-line-cropped.png" descr="dots-line-cropped.png"/>
          <p:cNvPicPr>
            <a:picLocks noChangeAspect="1"/>
          </p:cNvPicPr>
          <p:nvPr/>
        </p:nvPicPr>
        <p:blipFill>
          <a:blip r:embed="rId4">
            <a:extLst/>
          </a:blip>
          <a:srcRect t="5872" b="5892"/>
          <a:stretch>
            <a:fillRect/>
          </a:stretch>
        </p:blipFill>
        <p:spPr>
          <a:xfrm rot="21599984">
            <a:off x="698498" y="469908"/>
            <a:ext cx="11468107" cy="190501"/>
          </a:xfrm>
          <a:prstGeom prst="rect">
            <a:avLst/>
          </a:prstGeom>
          <a:ln w="12700">
            <a:miter lim="400000"/>
          </a:ln>
        </p:spPr>
      </p:pic>
      <p:pic>
        <p:nvPicPr>
          <p:cNvPr id="65" name="dots-line-cropped.png" descr="dots-line-cropped.png"/>
          <p:cNvPicPr>
            <a:picLocks noChangeAspect="1"/>
          </p:cNvPicPr>
          <p:nvPr/>
        </p:nvPicPr>
        <p:blipFill>
          <a:blip r:embed="rId4">
            <a:extLst/>
          </a:blip>
          <a:srcRect l="53986" t="2927" r="41140"/>
          <a:stretch>
            <a:fillRect/>
          </a:stretch>
        </p:blipFill>
        <p:spPr>
          <a:xfrm rot="21599984">
            <a:off x="12439650" y="9010646"/>
            <a:ext cx="558801" cy="209581"/>
          </a:xfrm>
          <a:prstGeom prst="rect">
            <a:avLst/>
          </a:prstGeom>
          <a:ln w="12700">
            <a:miter lim="400000"/>
          </a:ln>
        </p:spPr>
      </p:pic>
      <p:pic>
        <p:nvPicPr>
          <p:cNvPr id="66" name="dots-line-cropped.png" descr="dots-line-cropped.png"/>
          <p:cNvPicPr>
            <a:picLocks noChangeAspect="1"/>
          </p:cNvPicPr>
          <p:nvPr/>
        </p:nvPicPr>
        <p:blipFill>
          <a:blip r:embed="rId4">
            <a:extLst/>
          </a:blip>
          <a:srcRect l="37929" t="2926" r="56976"/>
          <a:stretch>
            <a:fillRect/>
          </a:stretch>
        </p:blipFill>
        <p:spPr>
          <a:xfrm rot="21599984">
            <a:off x="6350" y="9010652"/>
            <a:ext cx="584201" cy="209583"/>
          </a:xfrm>
          <a:prstGeom prst="rect">
            <a:avLst/>
          </a:prstGeom>
          <a:ln w="12700">
            <a:miter lim="400000"/>
          </a:ln>
        </p:spPr>
      </p:pic>
      <p:pic>
        <p:nvPicPr>
          <p:cNvPr id="67" name="lines-vert-line.png" descr="lines-vert-line.png"/>
          <p:cNvPicPr>
            <a:picLocks/>
          </p:cNvPicPr>
          <p:nvPr/>
        </p:nvPicPr>
        <p:blipFill>
          <a:blip r:embed="rId5">
            <a:extLst/>
          </a:blip>
          <a:stretch>
            <a:fillRect/>
          </a:stretch>
        </p:blipFill>
        <p:spPr>
          <a:xfrm>
            <a:off x="12153900" y="361949"/>
            <a:ext cx="317500" cy="8724901"/>
          </a:xfrm>
          <a:prstGeom prst="rect">
            <a:avLst/>
          </a:prstGeom>
          <a:ln w="12700">
            <a:miter lim="400000"/>
          </a:ln>
        </p:spPr>
      </p:pic>
      <p:sp>
        <p:nvSpPr>
          <p:cNvPr id="68" name="Image"/>
          <p:cNvSpPr>
            <a:spLocks noGrp="1"/>
          </p:cNvSpPr>
          <p:nvPr>
            <p:ph type="pic" sz="half" idx="13"/>
          </p:nvPr>
        </p:nvSpPr>
        <p:spPr>
          <a:xfrm>
            <a:off x="6565900" y="1358900"/>
            <a:ext cx="5185076" cy="6908800"/>
          </a:xfrm>
          <a:prstGeom prst="rect">
            <a:avLst/>
          </a:prstGeom>
          <a:ln w="101600">
            <a:solidFill>
              <a:srgbClr val="FFFFFF"/>
            </a:solidFill>
          </a:ln>
          <a:effectLst>
            <a:outerShdw blurRad="38100" dist="50800" dir="5400000" rotWithShape="0">
              <a:srgbClr val="292929">
                <a:alpha val="69750"/>
              </a:srgbClr>
            </a:outerShdw>
          </a:effectLst>
        </p:spPr>
        <p:txBody>
          <a:bodyPr lIns="91439" tIns="45719" rIns="91439" bIns="45719" anchor="t">
            <a:noAutofit/>
          </a:bodyPr>
          <a:lstStyle/>
          <a:p>
            <a:endParaRPr/>
          </a:p>
        </p:txBody>
      </p:sp>
      <p:sp>
        <p:nvSpPr>
          <p:cNvPr id="69" name="Title Text"/>
          <p:cNvSpPr txBox="1">
            <a:spLocks noGrp="1"/>
          </p:cNvSpPr>
          <p:nvPr>
            <p:ph type="title"/>
          </p:nvPr>
        </p:nvSpPr>
        <p:spPr>
          <a:xfrm>
            <a:off x="1079500" y="1358900"/>
            <a:ext cx="5054600" cy="3759200"/>
          </a:xfrm>
          <a:prstGeom prst="rect">
            <a:avLst/>
          </a:prstGeom>
        </p:spPr>
        <p:txBody>
          <a:bodyPr anchor="b"/>
          <a:lstStyle>
            <a:lvl1pPr>
              <a:defRPr i="1">
                <a:solidFill>
                  <a:srgbClr val="292929">
                    <a:alpha val="93000"/>
                  </a:srgbClr>
                </a:solidFill>
                <a:latin typeface="+mj-lt"/>
                <a:ea typeface="+mj-ea"/>
                <a:cs typeface="+mj-cs"/>
                <a:sym typeface="Georgia"/>
              </a:defRPr>
            </a:lvl1pPr>
          </a:lstStyle>
          <a:p>
            <a:r>
              <a:t>Title Text</a:t>
            </a:r>
          </a:p>
        </p:txBody>
      </p:sp>
      <p:sp>
        <p:nvSpPr>
          <p:cNvPr id="70" name="Body Level One…"/>
          <p:cNvSpPr txBox="1">
            <a:spLocks noGrp="1"/>
          </p:cNvSpPr>
          <p:nvPr>
            <p:ph type="body" sz="quarter" idx="1"/>
          </p:nvPr>
        </p:nvSpPr>
        <p:spPr>
          <a:xfrm>
            <a:off x="1079500" y="5207000"/>
            <a:ext cx="5054600" cy="3149600"/>
          </a:xfrm>
          <a:prstGeom prst="rect">
            <a:avLst/>
          </a:prstGeom>
        </p:spPr>
        <p:txBody>
          <a:bodyPr anchor="t"/>
          <a:lstStyle>
            <a:lvl1pPr marL="0" indent="0" algn="ctr">
              <a:spcBef>
                <a:spcPts val="0"/>
              </a:spcBef>
              <a:buSzTx/>
              <a:buNone/>
              <a:defRPr sz="3800" i="1">
                <a:solidFill>
                  <a:schemeClr val="accent5">
                    <a:hueOff val="-188353"/>
                    <a:satOff val="-10165"/>
                    <a:lumOff val="-10285"/>
                  </a:schemeClr>
                </a:solidFill>
              </a:defRPr>
            </a:lvl1pPr>
            <a:lvl2pPr marL="0" indent="0" algn="ctr">
              <a:spcBef>
                <a:spcPts val="0"/>
              </a:spcBef>
              <a:buSzTx/>
              <a:buNone/>
              <a:defRPr sz="3800" i="1">
                <a:solidFill>
                  <a:schemeClr val="accent5">
                    <a:hueOff val="-188353"/>
                    <a:satOff val="-10165"/>
                    <a:lumOff val="-10285"/>
                  </a:schemeClr>
                </a:solidFill>
              </a:defRPr>
            </a:lvl2pPr>
            <a:lvl3pPr marL="0" indent="0" algn="ctr">
              <a:spcBef>
                <a:spcPts val="0"/>
              </a:spcBef>
              <a:buSzTx/>
              <a:buNone/>
              <a:defRPr sz="3800" i="1">
                <a:solidFill>
                  <a:schemeClr val="accent5">
                    <a:hueOff val="-188353"/>
                    <a:satOff val="-10165"/>
                    <a:lumOff val="-10285"/>
                  </a:schemeClr>
                </a:solidFill>
              </a:defRPr>
            </a:lvl3pPr>
            <a:lvl4pPr marL="0" indent="0" algn="ctr">
              <a:spcBef>
                <a:spcPts val="0"/>
              </a:spcBef>
              <a:buSzTx/>
              <a:buNone/>
              <a:defRPr sz="3800" i="1">
                <a:solidFill>
                  <a:schemeClr val="accent5">
                    <a:hueOff val="-188353"/>
                    <a:satOff val="-10165"/>
                    <a:lumOff val="-10285"/>
                  </a:schemeClr>
                </a:solidFill>
              </a:defRPr>
            </a:lvl4pPr>
            <a:lvl5pPr marL="0" indent="0" algn="ctr">
              <a:spcBef>
                <a:spcPts val="0"/>
              </a:spcBef>
              <a:buSzTx/>
              <a:buNone/>
              <a:defRPr sz="3800" i="1">
                <a:solidFill>
                  <a:schemeClr val="accent5">
                    <a:hueOff val="-188353"/>
                    <a:satOff val="-10165"/>
                    <a:lumOff val="-10285"/>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7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 Top">
    <p:spTree>
      <p:nvGrpSpPr>
        <p:cNvPr id="1" name=""/>
        <p:cNvGrpSpPr/>
        <p:nvPr/>
      </p:nvGrpSpPr>
      <p:grpSpPr>
        <a:xfrm>
          <a:off x="0" y="0"/>
          <a:ext cx="0" cy="0"/>
          <a:chOff x="0" y="0"/>
          <a:chExt cx="0" cy="0"/>
        </a:xfrm>
      </p:grpSpPr>
      <p:pic>
        <p:nvPicPr>
          <p:cNvPr id="78" name="dash-line.png" descr="dash-line.png"/>
          <p:cNvPicPr>
            <a:picLocks noChangeAspect="1"/>
          </p:cNvPicPr>
          <p:nvPr/>
        </p:nvPicPr>
        <p:blipFill>
          <a:blip r:embed="rId2">
            <a:extLst/>
          </a:blip>
          <a:srcRect t="21428" r="64508" b="16071"/>
          <a:stretch>
            <a:fillRect/>
          </a:stretch>
        </p:blipFill>
        <p:spPr>
          <a:xfrm>
            <a:off x="444500" y="1854200"/>
            <a:ext cx="12115800" cy="444500"/>
          </a:xfrm>
          <a:prstGeom prst="rect">
            <a:avLst/>
          </a:prstGeom>
          <a:ln w="12700">
            <a:miter lim="400000"/>
          </a:ln>
        </p:spPr>
      </p:pic>
      <p:pic>
        <p:nvPicPr>
          <p:cNvPr id="79" name="dash-line.png" descr="dash-line.png"/>
          <p:cNvPicPr>
            <a:picLocks noChangeAspect="1"/>
          </p:cNvPicPr>
          <p:nvPr/>
        </p:nvPicPr>
        <p:blipFill>
          <a:blip r:embed="rId2">
            <a:extLst/>
          </a:blip>
          <a:srcRect t="19642" r="61904" b="17857"/>
          <a:stretch>
            <a:fillRect/>
          </a:stretch>
        </p:blipFill>
        <p:spPr>
          <a:xfrm>
            <a:off x="0" y="8940800"/>
            <a:ext cx="13004800" cy="444500"/>
          </a:xfrm>
          <a:prstGeom prst="rect">
            <a:avLst/>
          </a:prstGeom>
          <a:ln w="12700">
            <a:miter lim="400000"/>
          </a:ln>
        </p:spPr>
      </p:pic>
      <p:pic>
        <p:nvPicPr>
          <p:cNvPr id="80" name="dash-line.png" descr="dash-line.png"/>
          <p:cNvPicPr>
            <a:picLocks/>
          </p:cNvPicPr>
          <p:nvPr/>
        </p:nvPicPr>
        <p:blipFill>
          <a:blip r:embed="rId2">
            <a:extLst/>
          </a:blip>
          <a:srcRect t="19642" r="71428" b="17857"/>
          <a:stretch>
            <a:fillRect/>
          </a:stretch>
        </p:blipFill>
        <p:spPr>
          <a:xfrm rot="5400000">
            <a:off x="-4260850" y="4654550"/>
            <a:ext cx="9753601" cy="444500"/>
          </a:xfrm>
          <a:prstGeom prst="rect">
            <a:avLst/>
          </a:prstGeom>
          <a:ln w="12700">
            <a:miter lim="400000"/>
          </a:ln>
        </p:spPr>
      </p:pic>
      <p:pic>
        <p:nvPicPr>
          <p:cNvPr id="81" name="dash-line.png" descr="dash-line.png"/>
          <p:cNvPicPr>
            <a:picLocks noChangeAspect="1"/>
          </p:cNvPicPr>
          <p:nvPr/>
        </p:nvPicPr>
        <p:blipFill>
          <a:blip r:embed="rId2">
            <a:extLst/>
          </a:blip>
          <a:srcRect t="16071" r="78794" b="21428"/>
          <a:stretch>
            <a:fillRect/>
          </a:stretch>
        </p:blipFill>
        <p:spPr>
          <a:xfrm rot="5400000">
            <a:off x="8769350" y="5238750"/>
            <a:ext cx="7239001" cy="444500"/>
          </a:xfrm>
          <a:prstGeom prst="rect">
            <a:avLst/>
          </a:prstGeom>
          <a:ln w="12700">
            <a:miter lim="400000"/>
          </a:ln>
        </p:spPr>
      </p:pic>
      <p:pic>
        <p:nvPicPr>
          <p:cNvPr id="82" name="tri-line.png" descr="tri-line.png"/>
          <p:cNvPicPr>
            <a:picLocks noChangeAspect="1"/>
          </p:cNvPicPr>
          <p:nvPr/>
        </p:nvPicPr>
        <p:blipFill>
          <a:blip r:embed="rId3">
            <a:extLst/>
          </a:blip>
          <a:srcRect l="70681" t="18886"/>
          <a:stretch>
            <a:fillRect/>
          </a:stretch>
        </p:blipFill>
        <p:spPr>
          <a:xfrm rot="16199995">
            <a:off x="-2691091" y="5364436"/>
            <a:ext cx="7048502" cy="40903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
                </a:lnTo>
                <a:lnTo>
                  <a:pt x="0" y="0"/>
                </a:lnTo>
                <a:lnTo>
                  <a:pt x="0" y="21599"/>
                </a:lnTo>
                <a:lnTo>
                  <a:pt x="21600" y="21600"/>
                </a:lnTo>
                <a:close/>
              </a:path>
            </a:pathLst>
          </a:custGeom>
          <a:ln w="12700">
            <a:miter lim="400000"/>
          </a:ln>
        </p:spPr>
      </p:pic>
      <p:pic>
        <p:nvPicPr>
          <p:cNvPr id="83" name="tri-line.png" descr="tri-line.png"/>
          <p:cNvPicPr>
            <a:picLocks noChangeAspect="1"/>
          </p:cNvPicPr>
          <p:nvPr/>
        </p:nvPicPr>
        <p:blipFill>
          <a:blip r:embed="rId3">
            <a:extLst/>
          </a:blip>
          <a:srcRect l="9861" t="22490" r="62206"/>
          <a:stretch>
            <a:fillRect/>
          </a:stretch>
        </p:blipFill>
        <p:spPr>
          <a:xfrm rot="5399996">
            <a:off x="8842379" y="5419726"/>
            <a:ext cx="6654802" cy="38734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0" y="21600"/>
                </a:lnTo>
                <a:lnTo>
                  <a:pt x="21600" y="21600"/>
                </a:lnTo>
                <a:close/>
              </a:path>
            </a:pathLst>
          </a:custGeom>
          <a:ln w="12700">
            <a:miter lim="400000"/>
          </a:ln>
        </p:spPr>
      </p:pic>
      <p:pic>
        <p:nvPicPr>
          <p:cNvPr id="84" name="tri-line.png" descr="tri-line.png"/>
          <p:cNvPicPr>
            <a:picLocks noChangeAspect="1"/>
          </p:cNvPicPr>
          <p:nvPr/>
        </p:nvPicPr>
        <p:blipFill>
          <a:blip r:embed="rId3">
            <a:extLst/>
          </a:blip>
          <a:srcRect t="18678" r="51892"/>
          <a:stretch>
            <a:fillRect/>
          </a:stretch>
        </p:blipFill>
        <p:spPr>
          <a:xfrm rot="10799995">
            <a:off x="882649" y="8775709"/>
            <a:ext cx="11461751" cy="4064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
                </a:lnTo>
                <a:lnTo>
                  <a:pt x="0" y="0"/>
                </a:lnTo>
                <a:lnTo>
                  <a:pt x="0" y="21599"/>
                </a:lnTo>
                <a:lnTo>
                  <a:pt x="21600" y="21600"/>
                </a:lnTo>
                <a:close/>
              </a:path>
            </a:pathLst>
          </a:custGeom>
          <a:ln w="12700">
            <a:miter lim="400000"/>
          </a:ln>
        </p:spPr>
      </p:pic>
      <p:pic>
        <p:nvPicPr>
          <p:cNvPr id="85" name="tri-line.png" descr="tri-line.png"/>
          <p:cNvPicPr>
            <a:picLocks noChangeAspect="1"/>
          </p:cNvPicPr>
          <p:nvPr/>
        </p:nvPicPr>
        <p:blipFill>
          <a:blip r:embed="rId3">
            <a:extLst/>
          </a:blip>
          <a:srcRect t="17783" r="51945" b="18"/>
          <a:stretch>
            <a:fillRect/>
          </a:stretch>
        </p:blipFill>
        <p:spPr>
          <a:xfrm rot="21599996">
            <a:off x="838200" y="2057392"/>
            <a:ext cx="11449051" cy="41077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
                </a:lnTo>
                <a:lnTo>
                  <a:pt x="0" y="0"/>
                </a:lnTo>
                <a:lnTo>
                  <a:pt x="0" y="21599"/>
                </a:lnTo>
                <a:lnTo>
                  <a:pt x="21600" y="21600"/>
                </a:lnTo>
                <a:close/>
              </a:path>
            </a:pathLst>
          </a:custGeom>
          <a:ln w="12700">
            <a:miter lim="400000"/>
          </a:ln>
        </p:spPr>
      </p:pic>
      <p:pic>
        <p:nvPicPr>
          <p:cNvPr id="86" name="scrapbook_title_hi.png" descr="scrapbook_title_hi.png"/>
          <p:cNvPicPr>
            <a:picLocks/>
          </p:cNvPicPr>
          <p:nvPr/>
        </p:nvPicPr>
        <p:blipFill>
          <a:blip r:embed="rId4">
            <a:extLst/>
          </a:blip>
          <a:stretch>
            <a:fillRect/>
          </a:stretch>
        </p:blipFill>
        <p:spPr>
          <a:xfrm>
            <a:off x="1092200" y="304800"/>
            <a:ext cx="10845800" cy="2260600"/>
          </a:xfrm>
          <a:prstGeom prst="rect">
            <a:avLst/>
          </a:prstGeom>
          <a:ln w="12700">
            <a:miter lim="400000"/>
          </a:ln>
        </p:spPr>
      </p:pic>
      <p:sp>
        <p:nvSpPr>
          <p:cNvPr id="87" name="Title Text"/>
          <p:cNvSpPr txBox="1">
            <a:spLocks noGrp="1"/>
          </p:cNvSpPr>
          <p:nvPr>
            <p:ph type="title"/>
          </p:nvPr>
        </p:nvSpPr>
        <p:spPr>
          <a:prstGeom prst="rect">
            <a:avLst/>
          </a:prstGeom>
        </p:spPr>
        <p:txBody>
          <a:bodyPr/>
          <a:lstStyle>
            <a:lvl1pPr>
              <a:defRPr sz="6200"/>
            </a:lvl1pPr>
          </a:lstStyle>
          <a:p>
            <a:r>
              <a:t>Title Text</a:t>
            </a:r>
          </a:p>
        </p:txBody>
      </p:sp>
      <p:sp>
        <p:nvSpPr>
          <p:cNvPr id="8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pic>
        <p:nvPicPr>
          <p:cNvPr id="95" name="dash-line.png" descr="dash-line.png"/>
          <p:cNvPicPr>
            <a:picLocks noChangeAspect="1"/>
          </p:cNvPicPr>
          <p:nvPr/>
        </p:nvPicPr>
        <p:blipFill>
          <a:blip r:embed="rId2">
            <a:extLst/>
          </a:blip>
          <a:srcRect t="21428" r="64508" b="16071"/>
          <a:stretch>
            <a:fillRect/>
          </a:stretch>
        </p:blipFill>
        <p:spPr>
          <a:xfrm>
            <a:off x="444500" y="1854200"/>
            <a:ext cx="12115800" cy="444500"/>
          </a:xfrm>
          <a:prstGeom prst="rect">
            <a:avLst/>
          </a:prstGeom>
          <a:ln w="12700">
            <a:miter lim="400000"/>
          </a:ln>
        </p:spPr>
      </p:pic>
      <p:pic>
        <p:nvPicPr>
          <p:cNvPr id="96" name="dash-line.png" descr="dash-line.png"/>
          <p:cNvPicPr>
            <a:picLocks noChangeAspect="1"/>
          </p:cNvPicPr>
          <p:nvPr/>
        </p:nvPicPr>
        <p:blipFill>
          <a:blip r:embed="rId2">
            <a:extLst/>
          </a:blip>
          <a:srcRect t="19642" r="61904" b="17857"/>
          <a:stretch>
            <a:fillRect/>
          </a:stretch>
        </p:blipFill>
        <p:spPr>
          <a:xfrm>
            <a:off x="0" y="8940800"/>
            <a:ext cx="13004800" cy="444500"/>
          </a:xfrm>
          <a:prstGeom prst="rect">
            <a:avLst/>
          </a:prstGeom>
          <a:ln w="12700">
            <a:miter lim="400000"/>
          </a:ln>
        </p:spPr>
      </p:pic>
      <p:pic>
        <p:nvPicPr>
          <p:cNvPr id="97" name="dash-line.png" descr="dash-line.png"/>
          <p:cNvPicPr>
            <a:picLocks/>
          </p:cNvPicPr>
          <p:nvPr/>
        </p:nvPicPr>
        <p:blipFill>
          <a:blip r:embed="rId2">
            <a:extLst/>
          </a:blip>
          <a:srcRect t="19642" r="71428" b="17857"/>
          <a:stretch>
            <a:fillRect/>
          </a:stretch>
        </p:blipFill>
        <p:spPr>
          <a:xfrm rot="5400000">
            <a:off x="-4260850" y="4654550"/>
            <a:ext cx="9753601" cy="444500"/>
          </a:xfrm>
          <a:prstGeom prst="rect">
            <a:avLst/>
          </a:prstGeom>
          <a:ln w="12700">
            <a:miter lim="400000"/>
          </a:ln>
        </p:spPr>
      </p:pic>
      <p:pic>
        <p:nvPicPr>
          <p:cNvPr id="98" name="dash-line.png" descr="dash-line.png"/>
          <p:cNvPicPr>
            <a:picLocks noChangeAspect="1"/>
          </p:cNvPicPr>
          <p:nvPr/>
        </p:nvPicPr>
        <p:blipFill>
          <a:blip r:embed="rId2">
            <a:extLst/>
          </a:blip>
          <a:srcRect t="16071" r="78794" b="21428"/>
          <a:stretch>
            <a:fillRect/>
          </a:stretch>
        </p:blipFill>
        <p:spPr>
          <a:xfrm rot="5400000">
            <a:off x="8769350" y="5238750"/>
            <a:ext cx="7239001" cy="444500"/>
          </a:xfrm>
          <a:prstGeom prst="rect">
            <a:avLst/>
          </a:prstGeom>
          <a:ln w="12700">
            <a:miter lim="400000"/>
          </a:ln>
        </p:spPr>
      </p:pic>
      <p:pic>
        <p:nvPicPr>
          <p:cNvPr id="99" name="tri-line.png" descr="tri-line.png"/>
          <p:cNvPicPr>
            <a:picLocks noChangeAspect="1"/>
          </p:cNvPicPr>
          <p:nvPr/>
        </p:nvPicPr>
        <p:blipFill>
          <a:blip r:embed="rId3">
            <a:extLst/>
          </a:blip>
          <a:srcRect l="70681" t="18886"/>
          <a:stretch>
            <a:fillRect/>
          </a:stretch>
        </p:blipFill>
        <p:spPr>
          <a:xfrm rot="16199995">
            <a:off x="-2691091" y="5364436"/>
            <a:ext cx="7048502" cy="40903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
                </a:lnTo>
                <a:lnTo>
                  <a:pt x="0" y="0"/>
                </a:lnTo>
                <a:lnTo>
                  <a:pt x="0" y="21599"/>
                </a:lnTo>
                <a:lnTo>
                  <a:pt x="21600" y="21600"/>
                </a:lnTo>
                <a:close/>
              </a:path>
            </a:pathLst>
          </a:custGeom>
          <a:ln w="12700">
            <a:miter lim="400000"/>
          </a:ln>
        </p:spPr>
      </p:pic>
      <p:pic>
        <p:nvPicPr>
          <p:cNvPr id="100" name="tri-line.png" descr="tri-line.png"/>
          <p:cNvPicPr>
            <a:picLocks noChangeAspect="1"/>
          </p:cNvPicPr>
          <p:nvPr/>
        </p:nvPicPr>
        <p:blipFill>
          <a:blip r:embed="rId3">
            <a:extLst/>
          </a:blip>
          <a:srcRect l="9861" t="22490" r="62206"/>
          <a:stretch>
            <a:fillRect/>
          </a:stretch>
        </p:blipFill>
        <p:spPr>
          <a:xfrm rot="5399996">
            <a:off x="8842379" y="5419726"/>
            <a:ext cx="6654802" cy="38734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0" y="21600"/>
                </a:lnTo>
                <a:lnTo>
                  <a:pt x="21600" y="21600"/>
                </a:lnTo>
                <a:close/>
              </a:path>
            </a:pathLst>
          </a:custGeom>
          <a:ln w="12700">
            <a:miter lim="400000"/>
          </a:ln>
        </p:spPr>
      </p:pic>
      <p:pic>
        <p:nvPicPr>
          <p:cNvPr id="101" name="tri-line.png" descr="tri-line.png"/>
          <p:cNvPicPr>
            <a:picLocks noChangeAspect="1"/>
          </p:cNvPicPr>
          <p:nvPr/>
        </p:nvPicPr>
        <p:blipFill>
          <a:blip r:embed="rId3">
            <a:extLst/>
          </a:blip>
          <a:srcRect t="18678" r="51892"/>
          <a:stretch>
            <a:fillRect/>
          </a:stretch>
        </p:blipFill>
        <p:spPr>
          <a:xfrm rot="10799995">
            <a:off x="882649" y="8775709"/>
            <a:ext cx="11461751" cy="4064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
                </a:lnTo>
                <a:lnTo>
                  <a:pt x="0" y="0"/>
                </a:lnTo>
                <a:lnTo>
                  <a:pt x="0" y="21599"/>
                </a:lnTo>
                <a:lnTo>
                  <a:pt x="21600" y="21600"/>
                </a:lnTo>
                <a:close/>
              </a:path>
            </a:pathLst>
          </a:custGeom>
          <a:ln w="12700">
            <a:miter lim="400000"/>
          </a:ln>
        </p:spPr>
      </p:pic>
      <p:pic>
        <p:nvPicPr>
          <p:cNvPr id="102" name="tri-line.png" descr="tri-line.png"/>
          <p:cNvPicPr>
            <a:picLocks noChangeAspect="1"/>
          </p:cNvPicPr>
          <p:nvPr/>
        </p:nvPicPr>
        <p:blipFill>
          <a:blip r:embed="rId3">
            <a:extLst/>
          </a:blip>
          <a:srcRect t="17783" r="51945" b="18"/>
          <a:stretch>
            <a:fillRect/>
          </a:stretch>
        </p:blipFill>
        <p:spPr>
          <a:xfrm rot="21599996">
            <a:off x="838200" y="2057392"/>
            <a:ext cx="11449051" cy="41077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
                </a:lnTo>
                <a:lnTo>
                  <a:pt x="0" y="0"/>
                </a:lnTo>
                <a:lnTo>
                  <a:pt x="0" y="21599"/>
                </a:lnTo>
                <a:lnTo>
                  <a:pt x="21600" y="21600"/>
                </a:lnTo>
                <a:close/>
              </a:path>
            </a:pathLst>
          </a:custGeom>
          <a:ln w="12700">
            <a:miter lim="400000"/>
          </a:ln>
        </p:spPr>
      </p:pic>
      <p:pic>
        <p:nvPicPr>
          <p:cNvPr id="103" name="scrapbook_title_hi.png" descr="scrapbook_title_hi.png"/>
          <p:cNvPicPr>
            <a:picLocks/>
          </p:cNvPicPr>
          <p:nvPr/>
        </p:nvPicPr>
        <p:blipFill>
          <a:blip r:embed="rId4">
            <a:extLst/>
          </a:blip>
          <a:stretch>
            <a:fillRect/>
          </a:stretch>
        </p:blipFill>
        <p:spPr>
          <a:xfrm>
            <a:off x="1092200" y="304800"/>
            <a:ext cx="10845800" cy="2260600"/>
          </a:xfrm>
          <a:prstGeom prst="rect">
            <a:avLst/>
          </a:prstGeom>
          <a:ln w="12700">
            <a:miter lim="400000"/>
          </a:ln>
        </p:spPr>
      </p:pic>
      <p:sp>
        <p:nvSpPr>
          <p:cNvPr id="104" name="Title Text"/>
          <p:cNvSpPr txBox="1">
            <a:spLocks noGrp="1"/>
          </p:cNvSpPr>
          <p:nvPr>
            <p:ph type="title"/>
          </p:nvPr>
        </p:nvSpPr>
        <p:spPr>
          <a:prstGeom prst="rect">
            <a:avLst/>
          </a:prstGeom>
        </p:spPr>
        <p:txBody>
          <a:bodyPr/>
          <a:lstStyle>
            <a:lvl1pPr>
              <a:defRPr sz="6200"/>
            </a:lvl1pPr>
          </a:lstStyle>
          <a:p>
            <a:r>
              <a:t>Title Text</a:t>
            </a:r>
          </a:p>
        </p:txBody>
      </p:sp>
      <p:sp>
        <p:nvSpPr>
          <p:cNvPr id="105" name="Body Level One…"/>
          <p:cNvSpPr txBox="1">
            <a:spLocks noGrp="1"/>
          </p:cNvSpPr>
          <p:nvPr>
            <p:ph type="body" idx="1"/>
          </p:nvPr>
        </p:nvSpPr>
        <p:spPr>
          <a:xfrm>
            <a:off x="1270000" y="2971800"/>
            <a:ext cx="10464800" cy="5715000"/>
          </a:xfrm>
          <a:prstGeom prst="rect">
            <a:avLst/>
          </a:prstGeom>
        </p:spPr>
        <p:txBody>
          <a:bodyPr/>
          <a:lstStyle>
            <a:lvl1pPr>
              <a:buBlip>
                <a:blip r:embed="rId5"/>
              </a:buBlip>
            </a:lvl1pPr>
            <a:lvl2pPr>
              <a:buBlip>
                <a:blip r:embed="rId5"/>
              </a:buBlip>
            </a:lvl2pPr>
            <a:lvl3pPr>
              <a:buBlip>
                <a:blip r:embed="rId5"/>
              </a:buBlip>
            </a:lvl3pPr>
            <a:lvl4pPr>
              <a:buBlip>
                <a:blip r:embed="rId5"/>
              </a:buBlip>
            </a:lvl4pPr>
            <a:lvl5pPr>
              <a:buBlip>
                <a:blip r:embed="rId5"/>
              </a:buBlip>
            </a:lvl5pPr>
          </a:lstStyle>
          <a:p>
            <a:r>
              <a:t>Body Level One</a:t>
            </a:r>
          </a:p>
          <a:p>
            <a:pPr lvl="1"/>
            <a:r>
              <a:t>Body Level Two</a:t>
            </a:r>
          </a:p>
          <a:p>
            <a:pPr lvl="2"/>
            <a:r>
              <a:t>Body Level Three</a:t>
            </a:r>
          </a:p>
          <a:p>
            <a:pPr lvl="3"/>
            <a:r>
              <a:t>Body Level Four</a:t>
            </a:r>
          </a:p>
          <a:p>
            <a:pPr lvl="4"/>
            <a:r>
              <a:t>Body Level Five</a:t>
            </a:r>
          </a:p>
        </p:txBody>
      </p:sp>
      <p:sp>
        <p:nvSpPr>
          <p:cNvPr id="10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pic>
        <p:nvPicPr>
          <p:cNvPr id="113" name="plus-line.png" descr="plus-line.png"/>
          <p:cNvPicPr>
            <a:picLocks noChangeAspect="1"/>
          </p:cNvPicPr>
          <p:nvPr/>
        </p:nvPicPr>
        <p:blipFill>
          <a:blip r:embed="rId2">
            <a:extLst/>
          </a:blip>
          <a:srcRect l="2812" t="20000" r="57187" b="20000"/>
          <a:stretch>
            <a:fillRect/>
          </a:stretch>
        </p:blipFill>
        <p:spPr>
          <a:xfrm rot="5400000">
            <a:off x="-4305300" y="4724400"/>
            <a:ext cx="9753601" cy="3048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lnTo>
                  <a:pt x="0" y="21600"/>
                </a:lnTo>
                <a:close/>
              </a:path>
            </a:pathLst>
          </a:custGeom>
          <a:ln w="12700">
            <a:miter lim="400000"/>
          </a:ln>
        </p:spPr>
      </p:pic>
      <p:pic>
        <p:nvPicPr>
          <p:cNvPr id="114" name="plus-line.png" descr="plus-line.png"/>
          <p:cNvPicPr>
            <a:picLocks noChangeAspect="1"/>
          </p:cNvPicPr>
          <p:nvPr/>
        </p:nvPicPr>
        <p:blipFill>
          <a:blip r:embed="rId2">
            <a:extLst/>
          </a:blip>
          <a:srcRect l="10000" t="20000" r="61874" b="20000"/>
          <a:stretch>
            <a:fillRect/>
          </a:stretch>
        </p:blipFill>
        <p:spPr>
          <a:xfrm rot="5400000">
            <a:off x="8902700" y="5524500"/>
            <a:ext cx="6858001" cy="3048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lnTo>
                  <a:pt x="0" y="21600"/>
                </a:lnTo>
                <a:close/>
              </a:path>
            </a:pathLst>
          </a:custGeom>
          <a:ln w="12700">
            <a:miter lim="400000"/>
          </a:ln>
        </p:spPr>
      </p:pic>
      <p:pic>
        <p:nvPicPr>
          <p:cNvPr id="115" name="plus-line.png" descr="plus-line.png"/>
          <p:cNvPicPr>
            <a:picLocks noChangeAspect="1"/>
          </p:cNvPicPr>
          <p:nvPr/>
        </p:nvPicPr>
        <p:blipFill>
          <a:blip r:embed="rId2">
            <a:extLst/>
          </a:blip>
          <a:srcRect l="19114" t="12500" r="27552" b="27500"/>
          <a:stretch>
            <a:fillRect/>
          </a:stretch>
        </p:blipFill>
        <p:spPr>
          <a:xfrm rot="10800000">
            <a:off x="0" y="9016999"/>
            <a:ext cx="13004800" cy="3048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0" y="21600"/>
                </a:lnTo>
                <a:lnTo>
                  <a:pt x="21600" y="21600"/>
                </a:lnTo>
                <a:close/>
              </a:path>
            </a:pathLst>
          </a:custGeom>
          <a:ln w="12700">
            <a:miter lim="400000"/>
          </a:ln>
        </p:spPr>
      </p:pic>
      <p:pic>
        <p:nvPicPr>
          <p:cNvPr id="116" name="plus-line.png" descr="plus-line.png"/>
          <p:cNvPicPr>
            <a:picLocks noChangeAspect="1"/>
          </p:cNvPicPr>
          <p:nvPr/>
        </p:nvPicPr>
        <p:blipFill>
          <a:blip r:embed="rId2">
            <a:extLst/>
          </a:blip>
          <a:srcRect t="18751" r="51796" b="21247"/>
          <a:stretch>
            <a:fillRect/>
          </a:stretch>
        </p:blipFill>
        <p:spPr>
          <a:xfrm rot="10800002">
            <a:off x="704849" y="1974846"/>
            <a:ext cx="11753851" cy="30480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lnTo>
                  <a:pt x="0" y="21600"/>
                </a:lnTo>
                <a:close/>
              </a:path>
            </a:pathLst>
          </a:custGeom>
          <a:ln w="12700">
            <a:miter lim="400000"/>
          </a:ln>
        </p:spPr>
      </p:pic>
      <p:pic>
        <p:nvPicPr>
          <p:cNvPr id="117" name="scrapbook_title_hi.png" descr="scrapbook_title_hi.png"/>
          <p:cNvPicPr>
            <a:picLocks/>
          </p:cNvPicPr>
          <p:nvPr/>
        </p:nvPicPr>
        <p:blipFill>
          <a:blip r:embed="rId3">
            <a:extLst/>
          </a:blip>
          <a:stretch>
            <a:fillRect/>
          </a:stretch>
        </p:blipFill>
        <p:spPr>
          <a:xfrm>
            <a:off x="1092200" y="304800"/>
            <a:ext cx="10845800" cy="2260600"/>
          </a:xfrm>
          <a:prstGeom prst="rect">
            <a:avLst/>
          </a:prstGeom>
          <a:ln w="12700">
            <a:miter lim="400000"/>
          </a:ln>
        </p:spPr>
      </p:pic>
      <p:sp>
        <p:nvSpPr>
          <p:cNvPr id="118" name="Image"/>
          <p:cNvSpPr>
            <a:spLocks noGrp="1"/>
          </p:cNvSpPr>
          <p:nvPr>
            <p:ph type="pic" sz="half" idx="13"/>
          </p:nvPr>
        </p:nvSpPr>
        <p:spPr>
          <a:xfrm rot="21360000">
            <a:off x="7449145" y="2547298"/>
            <a:ext cx="4737179" cy="6311901"/>
          </a:xfrm>
          <a:prstGeom prst="rect">
            <a:avLst/>
          </a:prstGeom>
          <a:ln w="101600">
            <a:solidFill>
              <a:srgbClr val="FFFFFF"/>
            </a:solidFill>
          </a:ln>
          <a:effectLst>
            <a:outerShdw blurRad="38100" dist="50800" dir="5400000" rotWithShape="0">
              <a:srgbClr val="292929">
                <a:alpha val="69750"/>
              </a:srgbClr>
            </a:outerShdw>
          </a:effectLst>
        </p:spPr>
        <p:txBody>
          <a:bodyPr lIns="91439" tIns="45719" rIns="91439" bIns="45719" anchor="t">
            <a:noAutofit/>
          </a:bodyPr>
          <a:lstStyle/>
          <a:p>
            <a:endParaRPr/>
          </a:p>
        </p:txBody>
      </p:sp>
      <p:sp>
        <p:nvSpPr>
          <p:cNvPr id="119" name="Title Text"/>
          <p:cNvSpPr txBox="1">
            <a:spLocks noGrp="1"/>
          </p:cNvSpPr>
          <p:nvPr>
            <p:ph type="title"/>
          </p:nvPr>
        </p:nvSpPr>
        <p:spPr>
          <a:prstGeom prst="rect">
            <a:avLst/>
          </a:prstGeom>
        </p:spPr>
        <p:txBody>
          <a:bodyPr/>
          <a:lstStyle>
            <a:lvl1pPr>
              <a:defRPr sz="6200"/>
            </a:lvl1pPr>
          </a:lstStyle>
          <a:p>
            <a:r>
              <a:t>Title Text</a:t>
            </a:r>
          </a:p>
        </p:txBody>
      </p:sp>
      <p:sp>
        <p:nvSpPr>
          <p:cNvPr id="120" name="Body Level One…"/>
          <p:cNvSpPr txBox="1">
            <a:spLocks noGrp="1"/>
          </p:cNvSpPr>
          <p:nvPr>
            <p:ph type="body" sz="half" idx="1"/>
          </p:nvPr>
        </p:nvSpPr>
        <p:spPr>
          <a:xfrm>
            <a:off x="1270000" y="2971800"/>
            <a:ext cx="4953000" cy="5842000"/>
          </a:xfrm>
          <a:prstGeom prst="rect">
            <a:avLst/>
          </a:prstGeom>
        </p:spPr>
        <p:txBody>
          <a:bodyPr/>
          <a:lstStyle>
            <a:lvl1pPr marL="368300" indent="-368300">
              <a:spcBef>
                <a:spcPts val="3000"/>
              </a:spcBef>
              <a:buBlip>
                <a:blip r:embed="rId4"/>
              </a:buBlip>
              <a:defRPr sz="2800"/>
            </a:lvl1pPr>
            <a:lvl2pPr marL="736600" indent="-368300">
              <a:spcBef>
                <a:spcPts val="3000"/>
              </a:spcBef>
              <a:buBlip>
                <a:blip r:embed="rId4"/>
              </a:buBlip>
              <a:defRPr sz="2800"/>
            </a:lvl2pPr>
            <a:lvl3pPr marL="1104900" indent="-368300">
              <a:spcBef>
                <a:spcPts val="3000"/>
              </a:spcBef>
              <a:buBlip>
                <a:blip r:embed="rId4"/>
              </a:buBlip>
              <a:defRPr sz="2800"/>
            </a:lvl3pPr>
            <a:lvl4pPr marL="1473200" indent="-368300">
              <a:spcBef>
                <a:spcPts val="3000"/>
              </a:spcBef>
              <a:buBlip>
                <a:blip r:embed="rId4"/>
              </a:buBlip>
              <a:defRPr sz="2800"/>
            </a:lvl4pPr>
            <a:lvl5pPr marL="1841500" indent="-368300">
              <a:spcBef>
                <a:spcPts val="3000"/>
              </a:spcBef>
              <a:buBlip>
                <a:blip r:embed="rId4"/>
              </a:buBlip>
              <a:defRPr sz="2800"/>
            </a:lvl5pPr>
          </a:lstStyle>
          <a:p>
            <a:r>
              <a:t>Body Level One</a:t>
            </a:r>
          </a:p>
          <a:p>
            <a:pPr lvl="1"/>
            <a:r>
              <a:t>Body Level Two</a:t>
            </a:r>
          </a:p>
          <a:p>
            <a:pPr lvl="2"/>
            <a:r>
              <a:t>Body Level Three</a:t>
            </a:r>
          </a:p>
          <a:p>
            <a:pPr lvl="3"/>
            <a:r>
              <a:t>Body Level Four</a:t>
            </a:r>
          </a:p>
          <a:p>
            <a:pPr lvl="4"/>
            <a:r>
              <a:t>Body Level Five</a:t>
            </a:r>
          </a:p>
        </p:txBody>
      </p:sp>
      <p:sp>
        <p:nvSpPr>
          <p:cNvPr id="1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128"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12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pic>
        <p:nvPicPr>
          <p:cNvPr id="136" name="lines-line-1.png" descr="lines-line-1.png"/>
          <p:cNvPicPr>
            <a:picLocks noChangeAspect="1"/>
          </p:cNvPicPr>
          <p:nvPr/>
        </p:nvPicPr>
        <p:blipFill>
          <a:blip r:embed="rId2">
            <a:extLst/>
          </a:blip>
          <a:stretch>
            <a:fillRect/>
          </a:stretch>
        </p:blipFill>
        <p:spPr>
          <a:xfrm>
            <a:off x="647700" y="8864600"/>
            <a:ext cx="11798300" cy="292100"/>
          </a:xfrm>
          <a:prstGeom prst="rect">
            <a:avLst/>
          </a:prstGeom>
          <a:ln w="12700">
            <a:miter lim="400000"/>
          </a:ln>
        </p:spPr>
      </p:pic>
      <p:pic>
        <p:nvPicPr>
          <p:cNvPr id="137" name="wave-line.png" descr="wave-line.png"/>
          <p:cNvPicPr>
            <a:picLocks noChangeAspect="1"/>
          </p:cNvPicPr>
          <p:nvPr/>
        </p:nvPicPr>
        <p:blipFill>
          <a:blip r:embed="rId3">
            <a:extLst/>
          </a:blip>
          <a:srcRect l="16094" t="82" r="38169" b="72"/>
          <a:stretch>
            <a:fillRect/>
          </a:stretch>
        </p:blipFill>
        <p:spPr>
          <a:xfrm>
            <a:off x="799800" y="597015"/>
            <a:ext cx="11367016" cy="139806"/>
          </a:xfrm>
          <a:custGeom>
            <a:avLst/>
            <a:gdLst/>
            <a:ahLst/>
            <a:cxnLst>
              <a:cxn ang="0">
                <a:pos x="wd2" y="hd2"/>
              </a:cxn>
              <a:cxn ang="5400000">
                <a:pos x="wd2" y="hd2"/>
              </a:cxn>
              <a:cxn ang="10800000">
                <a:pos x="wd2" y="hd2"/>
              </a:cxn>
              <a:cxn ang="16200000">
                <a:pos x="wd2" y="hd2"/>
              </a:cxn>
            </a:cxnLst>
            <a:rect l="0" t="0" r="r" b="b"/>
            <a:pathLst>
              <a:path w="21600" h="21600" extrusionOk="0">
                <a:moveTo>
                  <a:pt x="21600" y="16"/>
                </a:moveTo>
                <a:lnTo>
                  <a:pt x="1" y="0"/>
                </a:lnTo>
                <a:lnTo>
                  <a:pt x="0" y="21584"/>
                </a:lnTo>
                <a:lnTo>
                  <a:pt x="21599" y="21600"/>
                </a:lnTo>
                <a:lnTo>
                  <a:pt x="21600" y="16"/>
                </a:lnTo>
                <a:close/>
              </a:path>
            </a:pathLst>
          </a:custGeom>
          <a:ln w="12700">
            <a:miter lim="400000"/>
          </a:ln>
        </p:spPr>
      </p:pic>
      <p:pic>
        <p:nvPicPr>
          <p:cNvPr id="138" name="wave-line.png" descr="wave-line.png"/>
          <p:cNvPicPr>
            <a:picLocks noChangeAspect="1"/>
          </p:cNvPicPr>
          <p:nvPr/>
        </p:nvPicPr>
        <p:blipFill>
          <a:blip r:embed="rId3">
            <a:extLst/>
          </a:blip>
          <a:srcRect l="16504" r="50434"/>
          <a:stretch>
            <a:fillRect/>
          </a:stretch>
        </p:blipFill>
        <p:spPr>
          <a:xfrm rot="5400000">
            <a:off x="-3378364" y="4686138"/>
            <a:ext cx="8216901" cy="140023"/>
          </a:xfrm>
          <a:prstGeom prst="rect">
            <a:avLst/>
          </a:prstGeom>
          <a:ln w="12700">
            <a:miter lim="400000"/>
          </a:ln>
        </p:spPr>
      </p:pic>
      <p:pic>
        <p:nvPicPr>
          <p:cNvPr id="139" name="dots-line-cropped.png" descr="dots-line-cropped.png"/>
          <p:cNvPicPr>
            <a:picLocks noChangeAspect="1"/>
          </p:cNvPicPr>
          <p:nvPr/>
        </p:nvPicPr>
        <p:blipFill>
          <a:blip r:embed="rId4">
            <a:extLst/>
          </a:blip>
          <a:srcRect l="4761" t="2928" r="10188"/>
          <a:stretch>
            <a:fillRect/>
          </a:stretch>
        </p:blipFill>
        <p:spPr>
          <a:xfrm rot="16199985">
            <a:off x="-4244962" y="4772011"/>
            <a:ext cx="9753601" cy="209578"/>
          </a:xfrm>
          <a:prstGeom prst="rect">
            <a:avLst/>
          </a:prstGeom>
          <a:ln w="12700">
            <a:miter lim="400000"/>
          </a:ln>
        </p:spPr>
      </p:pic>
      <p:pic>
        <p:nvPicPr>
          <p:cNvPr id="140" name="dots-line-cropped.png" descr="dots-line-cropped.png"/>
          <p:cNvPicPr>
            <a:picLocks noChangeAspect="1"/>
          </p:cNvPicPr>
          <p:nvPr/>
        </p:nvPicPr>
        <p:blipFill>
          <a:blip r:embed="rId4">
            <a:extLst/>
          </a:blip>
          <a:srcRect t="5872" b="5892"/>
          <a:stretch>
            <a:fillRect/>
          </a:stretch>
        </p:blipFill>
        <p:spPr>
          <a:xfrm rot="21599984">
            <a:off x="698498" y="469908"/>
            <a:ext cx="11468107" cy="190501"/>
          </a:xfrm>
          <a:prstGeom prst="rect">
            <a:avLst/>
          </a:prstGeom>
          <a:ln w="12700">
            <a:miter lim="400000"/>
          </a:ln>
        </p:spPr>
      </p:pic>
      <p:pic>
        <p:nvPicPr>
          <p:cNvPr id="141" name="dots-line-cropped.png" descr="dots-line-cropped.png"/>
          <p:cNvPicPr>
            <a:picLocks noChangeAspect="1"/>
          </p:cNvPicPr>
          <p:nvPr/>
        </p:nvPicPr>
        <p:blipFill>
          <a:blip r:embed="rId4">
            <a:extLst/>
          </a:blip>
          <a:srcRect l="53986" t="2927" r="41140"/>
          <a:stretch>
            <a:fillRect/>
          </a:stretch>
        </p:blipFill>
        <p:spPr>
          <a:xfrm rot="21599984">
            <a:off x="12439650" y="9010646"/>
            <a:ext cx="558801" cy="209581"/>
          </a:xfrm>
          <a:prstGeom prst="rect">
            <a:avLst/>
          </a:prstGeom>
          <a:ln w="12700">
            <a:miter lim="400000"/>
          </a:ln>
        </p:spPr>
      </p:pic>
      <p:pic>
        <p:nvPicPr>
          <p:cNvPr id="142" name="dots-line-cropped.png" descr="dots-line-cropped.png"/>
          <p:cNvPicPr>
            <a:picLocks noChangeAspect="1"/>
          </p:cNvPicPr>
          <p:nvPr/>
        </p:nvPicPr>
        <p:blipFill>
          <a:blip r:embed="rId4">
            <a:extLst/>
          </a:blip>
          <a:srcRect l="37929" t="2926" r="56976"/>
          <a:stretch>
            <a:fillRect/>
          </a:stretch>
        </p:blipFill>
        <p:spPr>
          <a:xfrm rot="21599984">
            <a:off x="6350" y="9010652"/>
            <a:ext cx="584201" cy="209583"/>
          </a:xfrm>
          <a:prstGeom prst="rect">
            <a:avLst/>
          </a:prstGeom>
          <a:ln w="12700">
            <a:miter lim="400000"/>
          </a:ln>
        </p:spPr>
      </p:pic>
      <p:pic>
        <p:nvPicPr>
          <p:cNvPr id="143" name="lines-vert-line.png" descr="lines-vert-line.png"/>
          <p:cNvPicPr>
            <a:picLocks/>
          </p:cNvPicPr>
          <p:nvPr/>
        </p:nvPicPr>
        <p:blipFill>
          <a:blip r:embed="rId5">
            <a:extLst/>
          </a:blip>
          <a:stretch>
            <a:fillRect/>
          </a:stretch>
        </p:blipFill>
        <p:spPr>
          <a:xfrm>
            <a:off x="12153900" y="361949"/>
            <a:ext cx="317500" cy="8724901"/>
          </a:xfrm>
          <a:prstGeom prst="rect">
            <a:avLst/>
          </a:prstGeom>
          <a:ln w="12700">
            <a:miter lim="400000"/>
          </a:ln>
        </p:spPr>
      </p:pic>
      <p:sp>
        <p:nvSpPr>
          <p:cNvPr id="144" name="Image"/>
          <p:cNvSpPr>
            <a:spLocks noGrp="1"/>
          </p:cNvSpPr>
          <p:nvPr>
            <p:ph type="pic" idx="13"/>
          </p:nvPr>
        </p:nvSpPr>
        <p:spPr>
          <a:xfrm rot="1">
            <a:off x="1041400" y="914400"/>
            <a:ext cx="6502401" cy="7861301"/>
          </a:xfrm>
          <a:prstGeom prst="rect">
            <a:avLst/>
          </a:prstGeom>
          <a:effectLst>
            <a:outerShdw blurRad="63500" dist="50800" dir="5400000" rotWithShape="0">
              <a:srgbClr val="292929">
                <a:alpha val="46500"/>
              </a:srgbClr>
            </a:outerShdw>
          </a:effectLst>
        </p:spPr>
        <p:txBody>
          <a:bodyPr lIns="91439" tIns="45719" rIns="91439" bIns="45719" anchor="t">
            <a:noAutofit/>
          </a:bodyPr>
          <a:lstStyle/>
          <a:p>
            <a:endParaRPr/>
          </a:p>
        </p:txBody>
      </p:sp>
      <p:sp>
        <p:nvSpPr>
          <p:cNvPr id="145" name="Image"/>
          <p:cNvSpPr>
            <a:spLocks noGrp="1"/>
          </p:cNvSpPr>
          <p:nvPr>
            <p:ph type="pic" sz="quarter" idx="14"/>
          </p:nvPr>
        </p:nvSpPr>
        <p:spPr>
          <a:xfrm rot="180000">
            <a:off x="7029728" y="4460354"/>
            <a:ext cx="4959169" cy="4013201"/>
          </a:xfrm>
          <a:prstGeom prst="rect">
            <a:avLst/>
          </a:prstGeom>
          <a:ln w="9525">
            <a:round/>
          </a:ln>
        </p:spPr>
        <p:txBody>
          <a:bodyPr lIns="91439" tIns="45719" rIns="91439" bIns="45719" anchor="t">
            <a:noAutofit/>
          </a:bodyPr>
          <a:lstStyle/>
          <a:p>
            <a:endParaRPr/>
          </a:p>
        </p:txBody>
      </p:sp>
      <p:sp>
        <p:nvSpPr>
          <p:cNvPr id="146" name="Image"/>
          <p:cNvSpPr>
            <a:spLocks noGrp="1"/>
          </p:cNvSpPr>
          <p:nvPr>
            <p:ph type="pic" sz="quarter" idx="15"/>
          </p:nvPr>
        </p:nvSpPr>
        <p:spPr>
          <a:xfrm>
            <a:off x="6819900" y="939800"/>
            <a:ext cx="4889500" cy="3670300"/>
          </a:xfrm>
          <a:prstGeom prst="rect">
            <a:avLst/>
          </a:prstGeom>
          <a:ln w="9525">
            <a:round/>
          </a:ln>
        </p:spPr>
        <p:txBody>
          <a:bodyPr lIns="91439" tIns="45719" rIns="91439" bIns="45719" anchor="t">
            <a:noAutofit/>
          </a:bodyPr>
          <a:lstStyle/>
          <a:p>
            <a:endParaRPr/>
          </a:p>
        </p:txBody>
      </p:sp>
      <p:sp>
        <p:nvSpPr>
          <p:cNvPr id="1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jpeg"/><Relationship Id="rId15" Type="http://schemas.openxmlformats.org/officeDocument/2006/relationships/image" Target="../media/image3.png"/><Relationship Id="rId16" Type="http://schemas.openxmlformats.org/officeDocument/2006/relationships/image" Target="../media/image4.png"/><Relationship Id="rId17" Type="http://schemas.openxmlformats.org/officeDocument/2006/relationships/image" Target="../media/image5.png"/><Relationship Id="rId18" Type="http://schemas.openxmlformats.org/officeDocument/2006/relationships/image" Target="../media/image6.png"/><Relationship Id="rId19"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pic>
        <p:nvPicPr>
          <p:cNvPr id="2" name="lines-line-1.png" descr="lines-line-1.png"/>
          <p:cNvPicPr>
            <a:picLocks noChangeAspect="1"/>
          </p:cNvPicPr>
          <p:nvPr/>
        </p:nvPicPr>
        <p:blipFill>
          <a:blip r:embed="rId15">
            <a:extLst/>
          </a:blip>
          <a:stretch>
            <a:fillRect/>
          </a:stretch>
        </p:blipFill>
        <p:spPr>
          <a:xfrm>
            <a:off x="647700" y="8864600"/>
            <a:ext cx="11798300" cy="292100"/>
          </a:xfrm>
          <a:prstGeom prst="rect">
            <a:avLst/>
          </a:prstGeom>
          <a:ln w="12700">
            <a:miter lim="400000"/>
          </a:ln>
        </p:spPr>
      </p:pic>
      <p:pic>
        <p:nvPicPr>
          <p:cNvPr id="3" name="wave-line.png" descr="wave-line.png"/>
          <p:cNvPicPr>
            <a:picLocks noChangeAspect="1"/>
          </p:cNvPicPr>
          <p:nvPr/>
        </p:nvPicPr>
        <p:blipFill>
          <a:blip r:embed="rId16">
            <a:extLst/>
          </a:blip>
          <a:srcRect l="16094" t="82" r="38169" b="72"/>
          <a:stretch>
            <a:fillRect/>
          </a:stretch>
        </p:blipFill>
        <p:spPr>
          <a:xfrm>
            <a:off x="799800" y="597015"/>
            <a:ext cx="11367016" cy="139806"/>
          </a:xfrm>
          <a:custGeom>
            <a:avLst/>
            <a:gdLst/>
            <a:ahLst/>
            <a:cxnLst>
              <a:cxn ang="0">
                <a:pos x="wd2" y="hd2"/>
              </a:cxn>
              <a:cxn ang="5400000">
                <a:pos x="wd2" y="hd2"/>
              </a:cxn>
              <a:cxn ang="10800000">
                <a:pos x="wd2" y="hd2"/>
              </a:cxn>
              <a:cxn ang="16200000">
                <a:pos x="wd2" y="hd2"/>
              </a:cxn>
            </a:cxnLst>
            <a:rect l="0" t="0" r="r" b="b"/>
            <a:pathLst>
              <a:path w="21600" h="21600" extrusionOk="0">
                <a:moveTo>
                  <a:pt x="21600" y="16"/>
                </a:moveTo>
                <a:lnTo>
                  <a:pt x="1" y="0"/>
                </a:lnTo>
                <a:lnTo>
                  <a:pt x="0" y="21584"/>
                </a:lnTo>
                <a:lnTo>
                  <a:pt x="21599" y="21600"/>
                </a:lnTo>
                <a:lnTo>
                  <a:pt x="21600" y="16"/>
                </a:lnTo>
                <a:close/>
              </a:path>
            </a:pathLst>
          </a:custGeom>
          <a:ln w="12700">
            <a:miter lim="400000"/>
          </a:ln>
        </p:spPr>
      </p:pic>
      <p:pic>
        <p:nvPicPr>
          <p:cNvPr id="4" name="wave-line.png" descr="wave-line.png"/>
          <p:cNvPicPr>
            <a:picLocks noChangeAspect="1"/>
          </p:cNvPicPr>
          <p:nvPr/>
        </p:nvPicPr>
        <p:blipFill>
          <a:blip r:embed="rId16">
            <a:extLst/>
          </a:blip>
          <a:srcRect l="16504" r="50434"/>
          <a:stretch>
            <a:fillRect/>
          </a:stretch>
        </p:blipFill>
        <p:spPr>
          <a:xfrm rot="5400000">
            <a:off x="-3378364" y="4686138"/>
            <a:ext cx="8216901" cy="140023"/>
          </a:xfrm>
          <a:prstGeom prst="rect">
            <a:avLst/>
          </a:prstGeom>
          <a:ln w="12700">
            <a:miter lim="400000"/>
          </a:ln>
        </p:spPr>
      </p:pic>
      <p:pic>
        <p:nvPicPr>
          <p:cNvPr id="5" name="dots-line-cropped.png" descr="dots-line-cropped.png"/>
          <p:cNvPicPr>
            <a:picLocks noChangeAspect="1"/>
          </p:cNvPicPr>
          <p:nvPr/>
        </p:nvPicPr>
        <p:blipFill>
          <a:blip r:embed="rId17">
            <a:extLst/>
          </a:blip>
          <a:srcRect l="4761" t="2928" r="10188"/>
          <a:stretch>
            <a:fillRect/>
          </a:stretch>
        </p:blipFill>
        <p:spPr>
          <a:xfrm rot="16199985">
            <a:off x="-4244962" y="4772011"/>
            <a:ext cx="9753601" cy="209578"/>
          </a:xfrm>
          <a:prstGeom prst="rect">
            <a:avLst/>
          </a:prstGeom>
          <a:ln w="12700">
            <a:miter lim="400000"/>
          </a:ln>
        </p:spPr>
      </p:pic>
      <p:pic>
        <p:nvPicPr>
          <p:cNvPr id="6" name="dots-line-cropped.png" descr="dots-line-cropped.png"/>
          <p:cNvPicPr>
            <a:picLocks noChangeAspect="1"/>
          </p:cNvPicPr>
          <p:nvPr/>
        </p:nvPicPr>
        <p:blipFill>
          <a:blip r:embed="rId17">
            <a:extLst/>
          </a:blip>
          <a:srcRect t="5872" b="5892"/>
          <a:stretch>
            <a:fillRect/>
          </a:stretch>
        </p:blipFill>
        <p:spPr>
          <a:xfrm rot="21599984">
            <a:off x="698498" y="469908"/>
            <a:ext cx="11468107" cy="190501"/>
          </a:xfrm>
          <a:prstGeom prst="rect">
            <a:avLst/>
          </a:prstGeom>
          <a:ln w="12700">
            <a:miter lim="400000"/>
          </a:ln>
        </p:spPr>
      </p:pic>
      <p:pic>
        <p:nvPicPr>
          <p:cNvPr id="7" name="dots-line-cropped.png" descr="dots-line-cropped.png"/>
          <p:cNvPicPr>
            <a:picLocks noChangeAspect="1"/>
          </p:cNvPicPr>
          <p:nvPr/>
        </p:nvPicPr>
        <p:blipFill>
          <a:blip r:embed="rId17">
            <a:extLst/>
          </a:blip>
          <a:srcRect l="53986" t="2927" r="41140"/>
          <a:stretch>
            <a:fillRect/>
          </a:stretch>
        </p:blipFill>
        <p:spPr>
          <a:xfrm rot="21599984">
            <a:off x="12439650" y="9010646"/>
            <a:ext cx="558801" cy="209581"/>
          </a:xfrm>
          <a:prstGeom prst="rect">
            <a:avLst/>
          </a:prstGeom>
          <a:ln w="12700">
            <a:miter lim="400000"/>
          </a:ln>
        </p:spPr>
      </p:pic>
      <p:pic>
        <p:nvPicPr>
          <p:cNvPr id="8" name="dots-line-cropped.png" descr="dots-line-cropped.png"/>
          <p:cNvPicPr>
            <a:picLocks noChangeAspect="1"/>
          </p:cNvPicPr>
          <p:nvPr/>
        </p:nvPicPr>
        <p:blipFill>
          <a:blip r:embed="rId17">
            <a:extLst/>
          </a:blip>
          <a:srcRect l="37929" t="2926" r="56976"/>
          <a:stretch>
            <a:fillRect/>
          </a:stretch>
        </p:blipFill>
        <p:spPr>
          <a:xfrm rot="21599984">
            <a:off x="6350" y="9010652"/>
            <a:ext cx="584201" cy="209583"/>
          </a:xfrm>
          <a:prstGeom prst="rect">
            <a:avLst/>
          </a:prstGeom>
          <a:ln w="12700">
            <a:miter lim="400000"/>
          </a:ln>
        </p:spPr>
      </p:pic>
      <p:pic>
        <p:nvPicPr>
          <p:cNvPr id="9" name="lines-vert-line.png" descr="lines-vert-line.png"/>
          <p:cNvPicPr>
            <a:picLocks/>
          </p:cNvPicPr>
          <p:nvPr/>
        </p:nvPicPr>
        <p:blipFill>
          <a:blip r:embed="rId18">
            <a:extLst/>
          </a:blip>
          <a:stretch>
            <a:fillRect/>
          </a:stretch>
        </p:blipFill>
        <p:spPr>
          <a:xfrm>
            <a:off x="12153900" y="361949"/>
            <a:ext cx="317500" cy="8724901"/>
          </a:xfrm>
          <a:prstGeom prst="rect">
            <a:avLst/>
          </a:prstGeom>
          <a:ln w="12700">
            <a:miter lim="400000"/>
          </a:ln>
        </p:spPr>
      </p:pic>
      <p:sp>
        <p:nvSpPr>
          <p:cNvPr id="10" name="Body Level One…"/>
          <p:cNvSpPr txBox="1">
            <a:spLocks noGrp="1"/>
          </p:cNvSpPr>
          <p:nvPr>
            <p:ph type="body" idx="1"/>
          </p:nvPr>
        </p:nvSpPr>
        <p:spPr>
          <a:xfrm>
            <a:off x="1270000" y="1511300"/>
            <a:ext cx="10464800" cy="6731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lvl1pPr>
              <a:buBlip>
                <a:blip r:embed="rId19"/>
              </a:buBlip>
            </a:lvl1pPr>
            <a:lvl2pPr>
              <a:buBlip>
                <a:blip r:embed="rId19"/>
              </a:buBlip>
            </a:lvl2pPr>
            <a:lvl3pPr>
              <a:buBlip>
                <a:blip r:embed="rId19"/>
              </a:buBlip>
            </a:lvl3pPr>
            <a:lvl4pPr>
              <a:buBlip>
                <a:blip r:embed="rId19"/>
              </a:buBlip>
            </a:lvl4pPr>
            <a:lvl5pPr>
              <a:buBlip>
                <a:blip r:embed="rId19"/>
              </a:buBlip>
            </a:lvl5pPr>
          </a:lstStyle>
          <a:p>
            <a:r>
              <a:t>Body Level One</a:t>
            </a:r>
          </a:p>
          <a:p>
            <a:pPr lvl="1"/>
            <a:r>
              <a:t>Body Level Two</a:t>
            </a:r>
          </a:p>
          <a:p>
            <a:pPr lvl="2"/>
            <a:r>
              <a:t>Body Level Three</a:t>
            </a:r>
          </a:p>
          <a:p>
            <a:pPr lvl="3"/>
            <a:r>
              <a:t>Body Level Four</a:t>
            </a:r>
          </a:p>
          <a:p>
            <a:pPr lvl="4"/>
            <a:r>
              <a:t>Body Level Five</a:t>
            </a:r>
          </a:p>
        </p:txBody>
      </p:sp>
      <p:sp>
        <p:nvSpPr>
          <p:cNvPr id="11" name="Title Text"/>
          <p:cNvSpPr txBox="1">
            <a:spLocks noGrp="1"/>
          </p:cNvSpPr>
          <p:nvPr>
            <p:ph type="title"/>
          </p:nvPr>
        </p:nvSpPr>
        <p:spPr>
          <a:xfrm>
            <a:off x="1270000" y="254000"/>
            <a:ext cx="10464800" cy="2349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12" name="Slide Number"/>
          <p:cNvSpPr txBox="1">
            <a:spLocks noGrp="1"/>
          </p:cNvSpPr>
          <p:nvPr>
            <p:ph type="sldNum" sz="quarter" idx="2"/>
          </p:nvPr>
        </p:nvSpPr>
        <p:spPr>
          <a:xfrm>
            <a:off x="6279642" y="9296400"/>
            <a:ext cx="432817" cy="406400"/>
          </a:xfrm>
          <a:prstGeom prst="rect">
            <a:avLst/>
          </a:prstGeom>
          <a:ln w="12700">
            <a:miter lim="400000"/>
          </a:ln>
        </p:spPr>
        <p:txBody>
          <a:bodyPr wrap="none" lIns="50800" tIns="50800" rIns="50800" bIns="50800">
            <a:spAutoFit/>
          </a:bodyPr>
          <a:lstStyle>
            <a:lvl1pPr>
              <a:defRPr sz="2200">
                <a:latin typeface="+mn-lt"/>
                <a:ea typeface="+mn-ea"/>
                <a:cs typeface="+mn-cs"/>
                <a:sym typeface="Marker Felt"/>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latinLnBrk="0">
        <a:lnSpc>
          <a:spcPct val="100000"/>
        </a:lnSpc>
        <a:spcBef>
          <a:spcPts val="0"/>
        </a:spcBef>
        <a:spcAft>
          <a:spcPts val="0"/>
        </a:spcAft>
        <a:buClrTx/>
        <a:buSzTx/>
        <a:buFontTx/>
        <a:buNone/>
        <a:tabLst/>
        <a:defRPr sz="6800" b="0" i="0" u="none" strike="noStrike" cap="none" spc="0" baseline="0">
          <a:ln>
            <a:noFill/>
          </a:ln>
          <a:solidFill>
            <a:srgbClr val="528D4D"/>
          </a:solidFill>
          <a:uFillTx/>
          <a:latin typeface="+mn-lt"/>
          <a:ea typeface="+mn-ea"/>
          <a:cs typeface="+mn-cs"/>
          <a:sym typeface="Marker Felt"/>
        </a:defRPr>
      </a:lvl1pPr>
      <a:lvl2pPr marL="0" marR="0" indent="0" algn="ctr" defTabSz="584200" latinLnBrk="0">
        <a:lnSpc>
          <a:spcPct val="100000"/>
        </a:lnSpc>
        <a:spcBef>
          <a:spcPts val="0"/>
        </a:spcBef>
        <a:spcAft>
          <a:spcPts val="0"/>
        </a:spcAft>
        <a:buClrTx/>
        <a:buSzTx/>
        <a:buFontTx/>
        <a:buNone/>
        <a:tabLst/>
        <a:defRPr sz="6800" b="0" i="0" u="none" strike="noStrike" cap="none" spc="0" baseline="0">
          <a:ln>
            <a:noFill/>
          </a:ln>
          <a:solidFill>
            <a:srgbClr val="528D4D"/>
          </a:solidFill>
          <a:uFillTx/>
          <a:latin typeface="+mn-lt"/>
          <a:ea typeface="+mn-ea"/>
          <a:cs typeface="+mn-cs"/>
          <a:sym typeface="Marker Felt"/>
        </a:defRPr>
      </a:lvl2pPr>
      <a:lvl3pPr marL="0" marR="0" indent="0" algn="ctr" defTabSz="584200" latinLnBrk="0">
        <a:lnSpc>
          <a:spcPct val="100000"/>
        </a:lnSpc>
        <a:spcBef>
          <a:spcPts val="0"/>
        </a:spcBef>
        <a:spcAft>
          <a:spcPts val="0"/>
        </a:spcAft>
        <a:buClrTx/>
        <a:buSzTx/>
        <a:buFontTx/>
        <a:buNone/>
        <a:tabLst/>
        <a:defRPr sz="6800" b="0" i="0" u="none" strike="noStrike" cap="none" spc="0" baseline="0">
          <a:ln>
            <a:noFill/>
          </a:ln>
          <a:solidFill>
            <a:srgbClr val="528D4D"/>
          </a:solidFill>
          <a:uFillTx/>
          <a:latin typeface="+mn-lt"/>
          <a:ea typeface="+mn-ea"/>
          <a:cs typeface="+mn-cs"/>
          <a:sym typeface="Marker Felt"/>
        </a:defRPr>
      </a:lvl3pPr>
      <a:lvl4pPr marL="0" marR="0" indent="0" algn="ctr" defTabSz="584200" latinLnBrk="0">
        <a:lnSpc>
          <a:spcPct val="100000"/>
        </a:lnSpc>
        <a:spcBef>
          <a:spcPts val="0"/>
        </a:spcBef>
        <a:spcAft>
          <a:spcPts val="0"/>
        </a:spcAft>
        <a:buClrTx/>
        <a:buSzTx/>
        <a:buFontTx/>
        <a:buNone/>
        <a:tabLst/>
        <a:defRPr sz="6800" b="0" i="0" u="none" strike="noStrike" cap="none" spc="0" baseline="0">
          <a:ln>
            <a:noFill/>
          </a:ln>
          <a:solidFill>
            <a:srgbClr val="528D4D"/>
          </a:solidFill>
          <a:uFillTx/>
          <a:latin typeface="+mn-lt"/>
          <a:ea typeface="+mn-ea"/>
          <a:cs typeface="+mn-cs"/>
          <a:sym typeface="Marker Felt"/>
        </a:defRPr>
      </a:lvl4pPr>
      <a:lvl5pPr marL="0" marR="0" indent="0" algn="ctr" defTabSz="584200" latinLnBrk="0">
        <a:lnSpc>
          <a:spcPct val="100000"/>
        </a:lnSpc>
        <a:spcBef>
          <a:spcPts val="0"/>
        </a:spcBef>
        <a:spcAft>
          <a:spcPts val="0"/>
        </a:spcAft>
        <a:buClrTx/>
        <a:buSzTx/>
        <a:buFontTx/>
        <a:buNone/>
        <a:tabLst/>
        <a:defRPr sz="6800" b="0" i="0" u="none" strike="noStrike" cap="none" spc="0" baseline="0">
          <a:ln>
            <a:noFill/>
          </a:ln>
          <a:solidFill>
            <a:srgbClr val="528D4D"/>
          </a:solidFill>
          <a:uFillTx/>
          <a:latin typeface="+mn-lt"/>
          <a:ea typeface="+mn-ea"/>
          <a:cs typeface="+mn-cs"/>
          <a:sym typeface="Marker Felt"/>
        </a:defRPr>
      </a:lvl5pPr>
      <a:lvl6pPr marL="0" marR="0" indent="0" algn="ctr" defTabSz="584200" latinLnBrk="0">
        <a:lnSpc>
          <a:spcPct val="100000"/>
        </a:lnSpc>
        <a:spcBef>
          <a:spcPts val="0"/>
        </a:spcBef>
        <a:spcAft>
          <a:spcPts val="0"/>
        </a:spcAft>
        <a:buClrTx/>
        <a:buSzTx/>
        <a:buFontTx/>
        <a:buNone/>
        <a:tabLst/>
        <a:defRPr sz="6800" b="0" i="0" u="none" strike="noStrike" cap="none" spc="0" baseline="0">
          <a:ln>
            <a:noFill/>
          </a:ln>
          <a:solidFill>
            <a:srgbClr val="528D4D"/>
          </a:solidFill>
          <a:uFillTx/>
          <a:latin typeface="+mn-lt"/>
          <a:ea typeface="+mn-ea"/>
          <a:cs typeface="+mn-cs"/>
          <a:sym typeface="Marker Felt"/>
        </a:defRPr>
      </a:lvl6pPr>
      <a:lvl7pPr marL="0" marR="0" indent="0" algn="ctr" defTabSz="584200" latinLnBrk="0">
        <a:lnSpc>
          <a:spcPct val="100000"/>
        </a:lnSpc>
        <a:spcBef>
          <a:spcPts val="0"/>
        </a:spcBef>
        <a:spcAft>
          <a:spcPts val="0"/>
        </a:spcAft>
        <a:buClrTx/>
        <a:buSzTx/>
        <a:buFontTx/>
        <a:buNone/>
        <a:tabLst/>
        <a:defRPr sz="6800" b="0" i="0" u="none" strike="noStrike" cap="none" spc="0" baseline="0">
          <a:ln>
            <a:noFill/>
          </a:ln>
          <a:solidFill>
            <a:srgbClr val="528D4D"/>
          </a:solidFill>
          <a:uFillTx/>
          <a:latin typeface="+mn-lt"/>
          <a:ea typeface="+mn-ea"/>
          <a:cs typeface="+mn-cs"/>
          <a:sym typeface="Marker Felt"/>
        </a:defRPr>
      </a:lvl7pPr>
      <a:lvl8pPr marL="0" marR="0" indent="0" algn="ctr" defTabSz="584200" latinLnBrk="0">
        <a:lnSpc>
          <a:spcPct val="100000"/>
        </a:lnSpc>
        <a:spcBef>
          <a:spcPts val="0"/>
        </a:spcBef>
        <a:spcAft>
          <a:spcPts val="0"/>
        </a:spcAft>
        <a:buClrTx/>
        <a:buSzTx/>
        <a:buFontTx/>
        <a:buNone/>
        <a:tabLst/>
        <a:defRPr sz="6800" b="0" i="0" u="none" strike="noStrike" cap="none" spc="0" baseline="0">
          <a:ln>
            <a:noFill/>
          </a:ln>
          <a:solidFill>
            <a:srgbClr val="528D4D"/>
          </a:solidFill>
          <a:uFillTx/>
          <a:latin typeface="+mn-lt"/>
          <a:ea typeface="+mn-ea"/>
          <a:cs typeface="+mn-cs"/>
          <a:sym typeface="Marker Felt"/>
        </a:defRPr>
      </a:lvl8pPr>
      <a:lvl9pPr marL="0" marR="0" indent="0" algn="ctr" defTabSz="584200" latinLnBrk="0">
        <a:lnSpc>
          <a:spcPct val="100000"/>
        </a:lnSpc>
        <a:spcBef>
          <a:spcPts val="0"/>
        </a:spcBef>
        <a:spcAft>
          <a:spcPts val="0"/>
        </a:spcAft>
        <a:buClrTx/>
        <a:buSzTx/>
        <a:buFontTx/>
        <a:buNone/>
        <a:tabLst/>
        <a:defRPr sz="6800" b="0" i="0" u="none" strike="noStrike" cap="none" spc="0" baseline="0">
          <a:ln>
            <a:noFill/>
          </a:ln>
          <a:solidFill>
            <a:srgbClr val="528D4D"/>
          </a:solidFill>
          <a:uFillTx/>
          <a:latin typeface="+mn-lt"/>
          <a:ea typeface="+mn-ea"/>
          <a:cs typeface="+mn-cs"/>
          <a:sym typeface="Marker Felt"/>
        </a:defRPr>
      </a:lvl9pPr>
    </p:titleStyle>
    <p:bodyStyle>
      <a:lvl1pPr marL="457200" marR="0" indent="-457200" algn="l" defTabSz="584200" rtl="0" latinLnBrk="0">
        <a:lnSpc>
          <a:spcPct val="100000"/>
        </a:lnSpc>
        <a:spcBef>
          <a:spcPts val="4000"/>
        </a:spcBef>
        <a:spcAft>
          <a:spcPts val="0"/>
        </a:spcAft>
        <a:buClrTx/>
        <a:buSzPct val="50000"/>
        <a:buFontTx/>
        <a:buBlip>
          <a:blip r:embed="rId19"/>
        </a:buBlip>
        <a:tabLst/>
        <a:defRPr sz="3600" b="0" i="0" u="none" strike="noStrike" cap="none" spc="0" baseline="0">
          <a:ln>
            <a:noFill/>
          </a:ln>
          <a:solidFill>
            <a:srgbClr val="006288"/>
          </a:solidFill>
          <a:uFillTx/>
          <a:latin typeface="+mj-lt"/>
          <a:ea typeface="+mj-ea"/>
          <a:cs typeface="+mj-cs"/>
          <a:sym typeface="Georgia"/>
        </a:defRPr>
      </a:lvl1pPr>
      <a:lvl2pPr marL="914400" marR="0" indent="-457200" algn="l" defTabSz="584200" rtl="0" latinLnBrk="0">
        <a:lnSpc>
          <a:spcPct val="100000"/>
        </a:lnSpc>
        <a:spcBef>
          <a:spcPts val="4000"/>
        </a:spcBef>
        <a:spcAft>
          <a:spcPts val="0"/>
        </a:spcAft>
        <a:buClrTx/>
        <a:buSzPct val="50000"/>
        <a:buFontTx/>
        <a:buBlip>
          <a:blip r:embed="rId19"/>
        </a:buBlip>
        <a:tabLst/>
        <a:defRPr sz="3600" b="0" i="0" u="none" strike="noStrike" cap="none" spc="0" baseline="0">
          <a:ln>
            <a:noFill/>
          </a:ln>
          <a:solidFill>
            <a:srgbClr val="006288"/>
          </a:solidFill>
          <a:uFillTx/>
          <a:latin typeface="+mj-lt"/>
          <a:ea typeface="+mj-ea"/>
          <a:cs typeface="+mj-cs"/>
          <a:sym typeface="Georgia"/>
        </a:defRPr>
      </a:lvl2pPr>
      <a:lvl3pPr marL="1371600" marR="0" indent="-457200" algn="l" defTabSz="584200" rtl="0" latinLnBrk="0">
        <a:lnSpc>
          <a:spcPct val="100000"/>
        </a:lnSpc>
        <a:spcBef>
          <a:spcPts val="4000"/>
        </a:spcBef>
        <a:spcAft>
          <a:spcPts val="0"/>
        </a:spcAft>
        <a:buClrTx/>
        <a:buSzPct val="50000"/>
        <a:buFontTx/>
        <a:buBlip>
          <a:blip r:embed="rId19"/>
        </a:buBlip>
        <a:tabLst/>
        <a:defRPr sz="3600" b="0" i="0" u="none" strike="noStrike" cap="none" spc="0" baseline="0">
          <a:ln>
            <a:noFill/>
          </a:ln>
          <a:solidFill>
            <a:srgbClr val="006288"/>
          </a:solidFill>
          <a:uFillTx/>
          <a:latin typeface="+mj-lt"/>
          <a:ea typeface="+mj-ea"/>
          <a:cs typeface="+mj-cs"/>
          <a:sym typeface="Georgia"/>
        </a:defRPr>
      </a:lvl3pPr>
      <a:lvl4pPr marL="1828800" marR="0" indent="-457200" algn="l" defTabSz="584200" rtl="0" latinLnBrk="0">
        <a:lnSpc>
          <a:spcPct val="100000"/>
        </a:lnSpc>
        <a:spcBef>
          <a:spcPts val="4000"/>
        </a:spcBef>
        <a:spcAft>
          <a:spcPts val="0"/>
        </a:spcAft>
        <a:buClrTx/>
        <a:buSzPct val="50000"/>
        <a:buFontTx/>
        <a:buBlip>
          <a:blip r:embed="rId19"/>
        </a:buBlip>
        <a:tabLst/>
        <a:defRPr sz="3600" b="0" i="0" u="none" strike="noStrike" cap="none" spc="0" baseline="0">
          <a:ln>
            <a:noFill/>
          </a:ln>
          <a:solidFill>
            <a:srgbClr val="006288"/>
          </a:solidFill>
          <a:uFillTx/>
          <a:latin typeface="+mj-lt"/>
          <a:ea typeface="+mj-ea"/>
          <a:cs typeface="+mj-cs"/>
          <a:sym typeface="Georgia"/>
        </a:defRPr>
      </a:lvl4pPr>
      <a:lvl5pPr marL="2286000" marR="0" indent="-457200" algn="l" defTabSz="584200" rtl="0" latinLnBrk="0">
        <a:lnSpc>
          <a:spcPct val="100000"/>
        </a:lnSpc>
        <a:spcBef>
          <a:spcPts val="4000"/>
        </a:spcBef>
        <a:spcAft>
          <a:spcPts val="0"/>
        </a:spcAft>
        <a:buClrTx/>
        <a:buSzPct val="50000"/>
        <a:buFontTx/>
        <a:buBlip>
          <a:blip r:embed="rId19"/>
        </a:buBlip>
        <a:tabLst/>
        <a:defRPr sz="3600" b="0" i="0" u="none" strike="noStrike" cap="none" spc="0" baseline="0">
          <a:ln>
            <a:noFill/>
          </a:ln>
          <a:solidFill>
            <a:srgbClr val="006288"/>
          </a:solidFill>
          <a:uFillTx/>
          <a:latin typeface="+mj-lt"/>
          <a:ea typeface="+mj-ea"/>
          <a:cs typeface="+mj-cs"/>
          <a:sym typeface="Georgia"/>
        </a:defRPr>
      </a:lvl5pPr>
      <a:lvl6pPr marL="2743200" marR="0" indent="-457200" algn="l" defTabSz="584200" rtl="0" latinLnBrk="0">
        <a:lnSpc>
          <a:spcPct val="100000"/>
        </a:lnSpc>
        <a:spcBef>
          <a:spcPts val="4000"/>
        </a:spcBef>
        <a:spcAft>
          <a:spcPts val="0"/>
        </a:spcAft>
        <a:buClrTx/>
        <a:buSzPct val="50000"/>
        <a:buFontTx/>
        <a:buBlip>
          <a:blip r:embed="rId19"/>
        </a:buBlip>
        <a:tabLst/>
        <a:defRPr sz="3600" b="0" i="0" u="none" strike="noStrike" cap="none" spc="0" baseline="0">
          <a:ln>
            <a:noFill/>
          </a:ln>
          <a:solidFill>
            <a:srgbClr val="006288"/>
          </a:solidFill>
          <a:uFillTx/>
          <a:latin typeface="+mj-lt"/>
          <a:ea typeface="+mj-ea"/>
          <a:cs typeface="+mj-cs"/>
          <a:sym typeface="Georgia"/>
        </a:defRPr>
      </a:lvl6pPr>
      <a:lvl7pPr marL="3200400" marR="0" indent="-457200" algn="l" defTabSz="584200" rtl="0" latinLnBrk="0">
        <a:lnSpc>
          <a:spcPct val="100000"/>
        </a:lnSpc>
        <a:spcBef>
          <a:spcPts val="4000"/>
        </a:spcBef>
        <a:spcAft>
          <a:spcPts val="0"/>
        </a:spcAft>
        <a:buClrTx/>
        <a:buSzPct val="50000"/>
        <a:buFontTx/>
        <a:buBlip>
          <a:blip r:embed="rId19"/>
        </a:buBlip>
        <a:tabLst/>
        <a:defRPr sz="3600" b="0" i="0" u="none" strike="noStrike" cap="none" spc="0" baseline="0">
          <a:ln>
            <a:noFill/>
          </a:ln>
          <a:solidFill>
            <a:srgbClr val="006288"/>
          </a:solidFill>
          <a:uFillTx/>
          <a:latin typeface="+mj-lt"/>
          <a:ea typeface="+mj-ea"/>
          <a:cs typeface="+mj-cs"/>
          <a:sym typeface="Georgia"/>
        </a:defRPr>
      </a:lvl7pPr>
      <a:lvl8pPr marL="3657600" marR="0" indent="-457200" algn="l" defTabSz="584200" rtl="0" latinLnBrk="0">
        <a:lnSpc>
          <a:spcPct val="100000"/>
        </a:lnSpc>
        <a:spcBef>
          <a:spcPts val="4000"/>
        </a:spcBef>
        <a:spcAft>
          <a:spcPts val="0"/>
        </a:spcAft>
        <a:buClrTx/>
        <a:buSzPct val="50000"/>
        <a:buFontTx/>
        <a:buBlip>
          <a:blip r:embed="rId19"/>
        </a:buBlip>
        <a:tabLst/>
        <a:defRPr sz="3600" b="0" i="0" u="none" strike="noStrike" cap="none" spc="0" baseline="0">
          <a:ln>
            <a:noFill/>
          </a:ln>
          <a:solidFill>
            <a:srgbClr val="006288"/>
          </a:solidFill>
          <a:uFillTx/>
          <a:latin typeface="+mj-lt"/>
          <a:ea typeface="+mj-ea"/>
          <a:cs typeface="+mj-cs"/>
          <a:sym typeface="Georgia"/>
        </a:defRPr>
      </a:lvl8pPr>
      <a:lvl9pPr marL="4114800" marR="0" indent="-457200" algn="l" defTabSz="584200" rtl="0" latinLnBrk="0">
        <a:lnSpc>
          <a:spcPct val="100000"/>
        </a:lnSpc>
        <a:spcBef>
          <a:spcPts val="4000"/>
        </a:spcBef>
        <a:spcAft>
          <a:spcPts val="0"/>
        </a:spcAft>
        <a:buClrTx/>
        <a:buSzPct val="50000"/>
        <a:buFontTx/>
        <a:buBlip>
          <a:blip r:embed="rId19"/>
        </a:buBlip>
        <a:tabLst/>
        <a:defRPr sz="3600" b="0" i="0" u="none" strike="noStrike" cap="none" spc="0" baseline="0">
          <a:ln>
            <a:noFill/>
          </a:ln>
          <a:solidFill>
            <a:srgbClr val="006288"/>
          </a:solidFill>
          <a:uFillTx/>
          <a:latin typeface="+mj-lt"/>
          <a:ea typeface="+mj-ea"/>
          <a:cs typeface="+mj-cs"/>
          <a:sym typeface="Georgia"/>
        </a:defRPr>
      </a:lvl9pPr>
    </p:bodyStyle>
    <p:otherStyle>
      <a:lvl1pPr marL="0" marR="0" indent="0" algn="ctr" defTabSz="584200"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Marker Felt"/>
        </a:defRPr>
      </a:lvl1pPr>
      <a:lvl2pPr marL="0" marR="0" indent="0" algn="ctr" defTabSz="584200"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Marker Felt"/>
        </a:defRPr>
      </a:lvl2pPr>
      <a:lvl3pPr marL="0" marR="0" indent="0" algn="ctr" defTabSz="584200"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Marker Felt"/>
        </a:defRPr>
      </a:lvl3pPr>
      <a:lvl4pPr marL="0" marR="0" indent="0" algn="ctr" defTabSz="584200"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Marker Felt"/>
        </a:defRPr>
      </a:lvl4pPr>
      <a:lvl5pPr marL="0" marR="0" indent="0" algn="ctr" defTabSz="584200"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Marker Felt"/>
        </a:defRPr>
      </a:lvl5pPr>
      <a:lvl6pPr marL="0" marR="0" indent="0" algn="ctr" defTabSz="584200"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Marker Felt"/>
        </a:defRPr>
      </a:lvl6pPr>
      <a:lvl7pPr marL="0" marR="0" indent="0" algn="ctr" defTabSz="584200"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Marker Felt"/>
        </a:defRPr>
      </a:lvl7pPr>
      <a:lvl8pPr marL="0" marR="0" indent="0" algn="ctr" defTabSz="584200"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Marker Felt"/>
        </a:defRPr>
      </a:lvl8pPr>
      <a:lvl9pPr marL="0" marR="0" indent="0" algn="ctr" defTabSz="584200"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Marker Fel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t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Reading in Year 5 and 6"/>
          <p:cNvSpPr txBox="1">
            <a:spLocks noGrp="1"/>
          </p:cNvSpPr>
          <p:nvPr>
            <p:ph type="ctrTitle"/>
          </p:nvPr>
        </p:nvSpPr>
        <p:spPr>
          <a:prstGeom prst="rect">
            <a:avLst/>
          </a:prstGeom>
        </p:spPr>
        <p:txBody>
          <a:bodyPr/>
          <a:lstStyle/>
          <a:p>
            <a:r>
              <a:t>Reading in Year 5 and 6</a:t>
            </a:r>
          </a:p>
        </p:txBody>
      </p:sp>
      <p:sp>
        <p:nvSpPr>
          <p:cNvPr id="205" name="At Gulf Harbour School"/>
          <p:cNvSpPr txBox="1">
            <a:spLocks noGrp="1"/>
          </p:cNvSpPr>
          <p:nvPr>
            <p:ph type="subTitle" sz="quarter" idx="1"/>
          </p:nvPr>
        </p:nvSpPr>
        <p:spPr>
          <a:prstGeom prst="rect">
            <a:avLst/>
          </a:prstGeom>
        </p:spPr>
        <p:txBody>
          <a:bodyPr/>
          <a:lstStyle/>
          <a:p>
            <a:r>
              <a:t>At Gulf Harbour School</a:t>
            </a:r>
          </a:p>
        </p:txBody>
      </p:sp>
      <p:pic>
        <p:nvPicPr>
          <p:cNvPr id="206" name="Image" descr="Image"/>
          <p:cNvPicPr>
            <a:picLocks noChangeAspect="1"/>
          </p:cNvPicPr>
          <p:nvPr/>
        </p:nvPicPr>
        <p:blipFill>
          <a:blip r:embed="rId2">
            <a:extLst/>
          </a:blip>
          <a:stretch>
            <a:fillRect/>
          </a:stretch>
        </p:blipFill>
        <p:spPr>
          <a:xfrm>
            <a:off x="9690100" y="5988050"/>
            <a:ext cx="2669554" cy="2599303"/>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Be a role model - show them that reading is fun and that you gain information from reading the newspaper etc. Go to the library with your child. Watch the movie based on a novel after you and your child have read the book. Talk about the film. - Was it better than the book?…"/>
          <p:cNvSpPr txBox="1"/>
          <p:nvPr/>
        </p:nvSpPr>
        <p:spPr>
          <a:xfrm>
            <a:off x="698499" y="2235200"/>
            <a:ext cx="11468102" cy="4216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304800" indent="-304800" algn="l">
              <a:buSzPct val="135000"/>
              <a:buChar char="•"/>
              <a:defRPr sz="2400"/>
            </a:pPr>
            <a:r>
              <a:t>Be a role model - </a:t>
            </a:r>
            <a:r>
              <a:rPr b="1"/>
              <a:t>show them that reading is fun</a:t>
            </a:r>
            <a:r>
              <a:t> and that you gain information from reading the newspaper etc. Go to the library with your child. Watch the movie based on a novel after you and your child have read the book. Talk about the film. - Was it better than the book? </a:t>
            </a:r>
          </a:p>
          <a:p>
            <a:pPr marL="304800" indent="-304800" algn="l">
              <a:buSzPct val="135000"/>
              <a:buChar char="•"/>
              <a:defRPr sz="2400"/>
            </a:pPr>
            <a:endParaRPr/>
          </a:p>
          <a:p>
            <a:pPr marL="304800" indent="-304800" algn="l">
              <a:buSzPct val="135000"/>
              <a:buChar char="•"/>
              <a:defRPr sz="2400"/>
            </a:pPr>
            <a:endParaRPr/>
          </a:p>
          <a:p>
            <a:pPr marL="304800" indent="-304800" algn="l">
              <a:buSzPct val="135000"/>
              <a:buChar char="•"/>
              <a:defRPr sz="2400"/>
            </a:pPr>
            <a:r>
              <a:rPr b="1"/>
              <a:t>Get reluctant readers to read while they listen to the audio version of the novel.</a:t>
            </a:r>
            <a:r>
              <a:t> Reading can be hard work and take away from the enjoyment of a good story. Take away the stress and by letting them read and listen to somebody else reading for them at the same time. Often students will stop using the audio, when they get hooked into the story. The library has audio books that you can listen to without charge.</a:t>
            </a:r>
          </a:p>
        </p:txBody>
      </p:sp>
      <p:sp>
        <p:nvSpPr>
          <p:cNvPr id="231" name="- What else?"/>
          <p:cNvSpPr txBox="1"/>
          <p:nvPr/>
        </p:nvSpPr>
        <p:spPr>
          <a:xfrm>
            <a:off x="752760" y="1222393"/>
            <a:ext cx="2964880"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vl1pPr>
          </a:lstStyle>
          <a:p>
            <a:r>
              <a:t>- What else?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Reading in year 5 and 6…"/>
          <p:cNvSpPr txBox="1"/>
          <p:nvPr/>
        </p:nvSpPr>
        <p:spPr>
          <a:xfrm>
            <a:off x="830282" y="1066800"/>
            <a:ext cx="11306052" cy="508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1"/>
            </a:pPr>
            <a:r>
              <a:t>Reading in year 5 and 6</a:t>
            </a:r>
          </a:p>
          <a:p>
            <a:pPr algn="l">
              <a:defRPr sz="800"/>
            </a:pPr>
            <a:endParaRPr/>
          </a:p>
          <a:p>
            <a:pPr algn="l">
              <a:defRPr sz="800"/>
            </a:pPr>
            <a:endParaRPr/>
          </a:p>
          <a:p>
            <a:pPr algn="l">
              <a:defRPr sz="800"/>
            </a:pPr>
            <a:endParaRPr/>
          </a:p>
          <a:p>
            <a:pPr algn="l">
              <a:defRPr sz="2400" b="1"/>
            </a:pPr>
            <a:endParaRPr/>
          </a:p>
          <a:p>
            <a:pPr algn="l">
              <a:defRPr sz="2400" b="1"/>
            </a:pPr>
            <a:endParaRPr/>
          </a:p>
          <a:p>
            <a:pPr algn="l">
              <a:defRPr sz="2400" b="1"/>
            </a:pPr>
            <a:r>
              <a:t>What is decoding?</a:t>
            </a:r>
          </a:p>
          <a:p>
            <a:pPr algn="l">
              <a:defRPr sz="2400" b="1"/>
            </a:pPr>
            <a:endParaRPr/>
          </a:p>
          <a:p>
            <a:pPr algn="l">
              <a:defRPr sz="2400"/>
            </a:pPr>
            <a:r>
              <a:t>In the first years that your children spend at school they learn how to sound out words, develop a “stock” of sight words that they can read automatically and gain more and more knowledge about word parts and language patterns that help them to read fluently. So by the time they come to year 5 the majority of our senior school students is capable of decoding, or you might say “figuring out", words in texts.</a:t>
            </a:r>
          </a:p>
          <a:p>
            <a:pPr algn="l">
              <a:defRPr sz="2400"/>
            </a:pPr>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What does comprehension mean?…"/>
          <p:cNvSpPr txBox="1"/>
          <p:nvPr/>
        </p:nvSpPr>
        <p:spPr>
          <a:xfrm>
            <a:off x="865931" y="1066799"/>
            <a:ext cx="11133238" cy="5689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100" b="1"/>
            </a:pPr>
            <a:r>
              <a:t>What does comprehension mean?</a:t>
            </a:r>
          </a:p>
          <a:p>
            <a:pPr algn="l">
              <a:defRPr sz="2400" b="1"/>
            </a:pPr>
            <a:endParaRPr/>
          </a:p>
          <a:p>
            <a:pPr algn="l">
              <a:defRPr sz="2400"/>
            </a:pPr>
            <a:endParaRPr/>
          </a:p>
          <a:p>
            <a:pPr algn="l">
              <a:defRPr sz="2400"/>
            </a:pPr>
            <a:r>
              <a:t>However, even though I might be able to read, or figure out, the word “predator” by chunking it correctly, I might have no idea what this word means. Finding out what a word or a sentence means is an important part of the reading process.</a:t>
            </a:r>
          </a:p>
          <a:p>
            <a:pPr algn="l">
              <a:defRPr sz="2400"/>
            </a:pPr>
            <a:r>
              <a:t>The texts that your children read at school contain a wide variety of words. There are specific technical terms (predator, acid, solar) in our texts and you can find more general academic language (observe, analyse, identify) as well.</a:t>
            </a:r>
          </a:p>
          <a:p>
            <a:pPr algn="l">
              <a:defRPr sz="2400"/>
            </a:pPr>
            <a:endParaRPr/>
          </a:p>
          <a:p>
            <a:pPr algn="l">
              <a:defRPr sz="2400"/>
            </a:pPr>
            <a:r>
              <a:t>Comprehending a text means understanding it. Teachers know that a student has understood a text, when the student can answer different questions about the text. </a:t>
            </a:r>
          </a:p>
          <a:p>
            <a:pPr algn="l">
              <a:defRPr sz="2400"/>
            </a:pPr>
            <a:endParaRPr/>
          </a:p>
          <a:p>
            <a:pPr algn="l">
              <a:defRPr sz="2400"/>
            </a:pPr>
            <a:r>
              <a:t>Senior school students mostly work on text comprehension.</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Don’t you guys teach new vocabulary?"/>
          <p:cNvSpPr txBox="1"/>
          <p:nvPr/>
        </p:nvSpPr>
        <p:spPr>
          <a:xfrm>
            <a:off x="1027732" y="1215932"/>
            <a:ext cx="8993536"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vl1pPr>
          </a:lstStyle>
          <a:p>
            <a:r>
              <a:t>Don’t you guys teach new vocabulary?</a:t>
            </a:r>
          </a:p>
        </p:txBody>
      </p:sp>
      <p:sp>
        <p:nvSpPr>
          <p:cNvPr id="213" name="We do! The teacher will introduce and explain…"/>
          <p:cNvSpPr txBox="1"/>
          <p:nvPr/>
        </p:nvSpPr>
        <p:spPr>
          <a:xfrm>
            <a:off x="917537" y="2393729"/>
            <a:ext cx="11169726" cy="6870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t>We do! The teacher will introduce and explain </a:t>
            </a:r>
          </a:p>
          <a:p>
            <a:pPr algn="l"/>
            <a:r>
              <a:t>important new words before the students read a text.</a:t>
            </a:r>
          </a:p>
          <a:p>
            <a:pPr algn="l"/>
            <a:endParaRPr/>
          </a:p>
          <a:p>
            <a:pPr algn="l"/>
            <a:r>
              <a:t>However, the needs of individual students are very different. That’s why we need them to be active and find out what a word means. </a:t>
            </a:r>
          </a:p>
          <a:p>
            <a:pPr algn="l"/>
            <a:endParaRPr/>
          </a:p>
          <a:p>
            <a:pPr algn="l"/>
            <a:r>
              <a:t>Children in year 5 and 6 need to show that they take responsibility for their own learning. For example, by wondering, “Why don’t I get this? What word is it that I don’t understand?”</a:t>
            </a:r>
          </a:p>
          <a:p>
            <a:pPr algn="l"/>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o, what makes my child a successful reader?…"/>
          <p:cNvSpPr txBox="1"/>
          <p:nvPr/>
        </p:nvSpPr>
        <p:spPr>
          <a:xfrm>
            <a:off x="901658" y="833985"/>
            <a:ext cx="11468101" cy="3759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200" b="1"/>
            </a:pPr>
            <a:r>
              <a:t>So, what makes my child a successful reader?</a:t>
            </a:r>
          </a:p>
          <a:p>
            <a:pPr algn="l">
              <a:defRPr sz="3200"/>
            </a:pPr>
            <a:endParaRPr dirty="0"/>
          </a:p>
          <a:p>
            <a:pPr algn="l">
              <a:defRPr sz="2400" b="1"/>
            </a:pPr>
            <a:r>
              <a:rPr dirty="0"/>
              <a:t>Successful readers …</a:t>
            </a:r>
          </a:p>
          <a:p>
            <a:pPr algn="l">
              <a:defRPr sz="2400"/>
            </a:pPr>
            <a:endParaRPr dirty="0"/>
          </a:p>
          <a:p>
            <a:pPr marL="304800" indent="-304800" algn="l">
              <a:buSzPct val="135000"/>
              <a:buChar char="•"/>
              <a:defRPr sz="2400"/>
            </a:pPr>
            <a:r>
              <a:rPr b="1" dirty="0"/>
              <a:t>know when they don’t understand</a:t>
            </a:r>
            <a:r>
              <a:rPr dirty="0"/>
              <a:t> the text they are reading anymore and they stop.</a:t>
            </a:r>
          </a:p>
          <a:p>
            <a:pPr marL="304800" indent="-304800" algn="l">
              <a:buSzPct val="135000"/>
              <a:buChar char="•"/>
              <a:defRPr sz="2400"/>
            </a:pPr>
            <a:endParaRPr dirty="0"/>
          </a:p>
          <a:p>
            <a:pPr marL="304800" indent="-304800" algn="l">
              <a:buSzPct val="135000"/>
              <a:buChar char="•"/>
              <a:defRPr sz="2400"/>
            </a:pPr>
            <a:r>
              <a:rPr b="1" dirty="0"/>
              <a:t>can use the meaning of the words or sentences around an unknown word to find the meaning</a:t>
            </a:r>
            <a:r>
              <a:rPr dirty="0"/>
              <a:t> of the unknown word. They use the context.</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can read “between the lines”. They can infer knowledge that the text contains.…"/>
          <p:cNvSpPr txBox="1"/>
          <p:nvPr/>
        </p:nvSpPr>
        <p:spPr>
          <a:xfrm>
            <a:off x="874960" y="2419349"/>
            <a:ext cx="11254880" cy="5245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304800" indent="-304800" algn="l">
              <a:buSzPct val="135000"/>
              <a:buChar char="•"/>
              <a:defRPr sz="2400"/>
            </a:pPr>
            <a:r>
              <a:t>can read “between the lines”. They can infer knowledge that the text contains.</a:t>
            </a:r>
          </a:p>
          <a:p>
            <a:pPr marL="304800" indent="-304800" algn="l">
              <a:buSzPct val="135000"/>
              <a:buChar char="•"/>
              <a:defRPr sz="2400"/>
            </a:pPr>
            <a:endParaRPr/>
          </a:p>
          <a:p>
            <a:pPr marL="304800" indent="-304800" algn="l">
              <a:buSzPct val="135000"/>
              <a:buChar char="•"/>
              <a:defRPr sz="2400"/>
            </a:pPr>
            <a:r>
              <a:rPr b="1"/>
              <a:t>know a lot of words</a:t>
            </a:r>
            <a:r>
              <a:t> - the more words a reader knows, the easier and quicker it is to understand more complex texts.</a:t>
            </a:r>
          </a:p>
          <a:p>
            <a:pPr marL="304800" indent="-304800" algn="l">
              <a:buSzPct val="135000"/>
              <a:buChar char="•"/>
              <a:defRPr sz="2400"/>
            </a:pPr>
            <a:endParaRPr/>
          </a:p>
          <a:p>
            <a:pPr marL="304800" indent="-304800" algn="l">
              <a:buSzPct val="135000"/>
              <a:buChar char="•"/>
              <a:defRPr sz="2400"/>
            </a:pPr>
            <a:r>
              <a:t>ask themselves before reading a text: </a:t>
            </a:r>
            <a:r>
              <a:rPr b="1"/>
              <a:t>What do I know about this topic? What could this text be about?</a:t>
            </a:r>
          </a:p>
          <a:p>
            <a:pPr algn="l">
              <a:defRPr sz="2400"/>
            </a:pPr>
            <a:endParaRPr b="1"/>
          </a:p>
          <a:p>
            <a:pPr marL="304800" indent="-304800" algn="l">
              <a:buSzPct val="135000"/>
              <a:buChar char="•"/>
              <a:defRPr sz="2400"/>
            </a:pPr>
            <a:r>
              <a:t>think about a text while they are reading it: </a:t>
            </a:r>
            <a:r>
              <a:rPr b="1"/>
              <a:t>I know about this already! I can see a picture in my mind. I wonder why the text says this? I think the next thing that will happen is …</a:t>
            </a:r>
          </a:p>
          <a:p>
            <a:pPr marL="304800" indent="-304800" algn="l">
              <a:buSzPct val="135000"/>
              <a:buChar char="•"/>
              <a:defRPr sz="2400"/>
            </a:pPr>
            <a:endParaRPr b="1"/>
          </a:p>
          <a:p>
            <a:pPr marL="304800" indent="-304800" algn="l">
              <a:buSzPct val="135000"/>
              <a:buChar char="•"/>
              <a:defRPr sz="2400"/>
            </a:pPr>
            <a:r>
              <a:t>use the information in the text. They know what the </a:t>
            </a:r>
            <a:r>
              <a:rPr b="1"/>
              <a:t>main ideas</a:t>
            </a:r>
            <a:r>
              <a:t> are, they can say </a:t>
            </a:r>
            <a:r>
              <a:rPr b="1"/>
              <a:t>what they have learned</a:t>
            </a:r>
            <a:r>
              <a:t> from the text, they can </a:t>
            </a:r>
            <a:r>
              <a:rPr b="1"/>
              <a:t>form new questions</a:t>
            </a:r>
            <a:r>
              <a:t> and </a:t>
            </a:r>
            <a:r>
              <a:rPr b="1"/>
              <a:t>use the information</a:t>
            </a:r>
            <a:r>
              <a:t> in other contexts.</a:t>
            </a:r>
          </a:p>
        </p:txBody>
      </p:sp>
      <p:sp>
        <p:nvSpPr>
          <p:cNvPr id="218" name="Successful readers"/>
          <p:cNvSpPr txBox="1"/>
          <p:nvPr/>
        </p:nvSpPr>
        <p:spPr>
          <a:xfrm>
            <a:off x="1186284" y="1406543"/>
            <a:ext cx="3825032"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Successful readers</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What happens in a reading session at school?"/>
          <p:cNvSpPr txBox="1"/>
          <p:nvPr/>
        </p:nvSpPr>
        <p:spPr>
          <a:xfrm>
            <a:off x="965324" y="781049"/>
            <a:ext cx="10731253"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vl1pPr>
          </a:lstStyle>
          <a:p>
            <a:r>
              <a:t>What happens in a reading session at school?</a:t>
            </a:r>
          </a:p>
        </p:txBody>
      </p:sp>
      <p:sp>
        <p:nvSpPr>
          <p:cNvPr id="221" name="We teach your child to use the thought processes and prompts independently that good readers use:"/>
          <p:cNvSpPr txBox="1"/>
          <p:nvPr/>
        </p:nvSpPr>
        <p:spPr>
          <a:xfrm>
            <a:off x="1013324" y="1790663"/>
            <a:ext cx="11244852" cy="812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500"/>
            </a:lvl1pPr>
          </a:lstStyle>
          <a:p>
            <a:r>
              <a:t>We teach your child to use the thought processes and prompts independently that good readers use:</a:t>
            </a:r>
          </a:p>
        </p:txBody>
      </p:sp>
      <p:sp>
        <p:nvSpPr>
          <p:cNvPr id="222" name="When you don’t understand the text you are reading anymore - stop reading!…"/>
          <p:cNvSpPr txBox="1"/>
          <p:nvPr/>
        </p:nvSpPr>
        <p:spPr>
          <a:xfrm>
            <a:off x="787400" y="2749531"/>
            <a:ext cx="10827147" cy="5969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54000" indent="-254000" algn="l">
              <a:buSzPct val="135000"/>
              <a:buChar char="•"/>
              <a:defRPr sz="2000"/>
            </a:pPr>
            <a:r>
              <a:t>When you don’t understand the text you are reading anymore - stop reading!</a:t>
            </a:r>
          </a:p>
          <a:p>
            <a:pPr marL="254000" indent="-254000" algn="l">
              <a:buSzPct val="135000"/>
              <a:buChar char="•"/>
              <a:defRPr sz="2000"/>
            </a:pPr>
            <a:endParaRPr/>
          </a:p>
          <a:p>
            <a:pPr marL="254000" indent="-254000" algn="l">
              <a:buSzPct val="135000"/>
              <a:buChar char="•"/>
              <a:defRPr sz="2000"/>
            </a:pPr>
            <a:r>
              <a:t>Read back or on and use the meaning of the words or sentences around an unknown word to find the meaning of the unknown word.</a:t>
            </a:r>
          </a:p>
          <a:p>
            <a:pPr marL="254000" indent="-254000" algn="l">
              <a:buSzPct val="135000"/>
              <a:buChar char="•"/>
              <a:defRPr sz="2000"/>
            </a:pPr>
            <a:endParaRPr/>
          </a:p>
          <a:p>
            <a:pPr marL="254000" indent="-254000" algn="l">
              <a:buSzPct val="135000"/>
              <a:buChar char="•"/>
              <a:defRPr sz="2000"/>
            </a:pPr>
            <a:r>
              <a:t>Predict: What could this text be about? </a:t>
            </a:r>
          </a:p>
          <a:p>
            <a:pPr marL="254000" indent="-254000" algn="l">
              <a:buSzPct val="135000"/>
              <a:buChar char="•"/>
              <a:defRPr sz="2000"/>
            </a:pPr>
            <a:endParaRPr/>
          </a:p>
          <a:p>
            <a:pPr marL="254000" indent="-254000" algn="l">
              <a:buSzPct val="135000"/>
              <a:buChar char="•"/>
              <a:defRPr sz="2000"/>
            </a:pPr>
            <a:r>
              <a:t>Use prior knowledge: What do you know about this topic already?</a:t>
            </a:r>
          </a:p>
          <a:p>
            <a:pPr marL="254000" indent="-254000" algn="l">
              <a:buSzPct val="135000"/>
              <a:buChar char="•"/>
              <a:defRPr sz="2000"/>
            </a:pPr>
            <a:endParaRPr/>
          </a:p>
          <a:p>
            <a:pPr marL="254000" indent="-254000" algn="l">
              <a:buSzPct val="135000"/>
              <a:buChar char="•"/>
              <a:defRPr sz="2000"/>
            </a:pPr>
            <a:r>
              <a:t>Visualise: What picture can you see in your mind? Let the picture help you understand the text. </a:t>
            </a:r>
          </a:p>
          <a:p>
            <a:pPr marL="254000" indent="-254000" algn="l">
              <a:buSzPct val="135000"/>
              <a:buChar char="•"/>
              <a:defRPr sz="2000"/>
            </a:pPr>
            <a:endParaRPr/>
          </a:p>
          <a:p>
            <a:pPr marL="254000" indent="-254000" algn="l">
              <a:buSzPct val="135000"/>
              <a:buChar char="•"/>
              <a:defRPr sz="2000"/>
            </a:pPr>
            <a:r>
              <a:t>Ask questions: Why does the text say this? What does this mean?</a:t>
            </a:r>
          </a:p>
          <a:p>
            <a:pPr marL="254000" indent="-254000" algn="l">
              <a:buSzPct val="135000"/>
              <a:buChar char="•"/>
              <a:defRPr sz="2000"/>
            </a:pPr>
            <a:endParaRPr/>
          </a:p>
          <a:p>
            <a:pPr marL="254000" indent="-254000" algn="l">
              <a:buSzPct val="135000"/>
              <a:buChar char="•"/>
              <a:defRPr sz="2000"/>
            </a:pPr>
            <a:r>
              <a:t>Summarise: Tell me the main ideas.</a:t>
            </a:r>
          </a:p>
          <a:p>
            <a:pPr marL="254000" indent="-254000" algn="l">
              <a:buSzPct val="135000"/>
              <a:buChar char="•"/>
              <a:defRPr sz="2000"/>
            </a:pPr>
            <a:endParaRPr/>
          </a:p>
          <a:p>
            <a:pPr marL="254000" indent="-254000" algn="l">
              <a:buSzPct val="135000"/>
              <a:buChar char="•"/>
              <a:defRPr sz="2000"/>
            </a:pPr>
            <a:r>
              <a:t>Synthesise: What new information have you learned from the text? Can you form new questions about the topic?</a:t>
            </a:r>
          </a:p>
          <a:p>
            <a:pPr marL="254000" indent="-254000" algn="l">
              <a:buSzPct val="135000"/>
              <a:buChar char="•"/>
              <a:defRPr sz="2000"/>
            </a:pPr>
            <a:endParaRPr/>
          </a:p>
          <a:p>
            <a:pPr marL="254000" indent="-254000" algn="l">
              <a:buSzPct val="135000"/>
              <a:buChar char="•"/>
              <a:defRPr sz="2000"/>
            </a:pPr>
            <a:r>
              <a:t>Evaluate: How do you feel about the text? Can you use the information from the text in other contexts, maybe for your writing?</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What can I do at home to make sure…"/>
          <p:cNvSpPr txBox="1"/>
          <p:nvPr/>
        </p:nvSpPr>
        <p:spPr>
          <a:xfrm>
            <a:off x="936724" y="1352577"/>
            <a:ext cx="8650859" cy="114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a:pPr>
            <a:r>
              <a:t>What can I do at home to make sure</a:t>
            </a:r>
          </a:p>
          <a:p>
            <a:pPr algn="l">
              <a:defRPr b="1"/>
            </a:pPr>
            <a:r>
              <a:rPr dirty="0"/>
              <a:t> my child is a good reader?</a:t>
            </a:r>
          </a:p>
        </p:txBody>
      </p:sp>
      <p:sp>
        <p:nvSpPr>
          <p:cNvPr id="225" name="Find out where your child is at.…"/>
          <p:cNvSpPr txBox="1"/>
          <p:nvPr/>
        </p:nvSpPr>
        <p:spPr>
          <a:xfrm>
            <a:off x="812798" y="3285085"/>
            <a:ext cx="11468103" cy="424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79400" indent="-279400" algn="l">
              <a:buSzPct val="135000"/>
              <a:buChar char="•"/>
              <a:defRPr sz="2200"/>
            </a:pPr>
            <a:r>
              <a:rPr b="1"/>
              <a:t>Find out where your child is at</a:t>
            </a:r>
            <a:r>
              <a:t>.</a:t>
            </a:r>
          </a:p>
          <a:p>
            <a:pPr marL="279400" indent="-279400" algn="l">
              <a:buSzPct val="135000"/>
              <a:buChar char="•"/>
              <a:defRPr sz="2200"/>
            </a:pPr>
            <a:endParaRPr dirty="0"/>
          </a:p>
          <a:p>
            <a:pPr marL="279400" indent="-279400" algn="l">
              <a:buSzPct val="135000"/>
              <a:buChar char="•"/>
              <a:defRPr sz="2200"/>
            </a:pPr>
            <a:endParaRPr dirty="0"/>
          </a:p>
          <a:p>
            <a:pPr marL="279400" indent="-279400" algn="l">
              <a:buSzPct val="135000"/>
              <a:buChar char="•"/>
              <a:defRPr sz="2200"/>
            </a:pPr>
            <a:r>
              <a:rPr dirty="0"/>
              <a:t>If your child </a:t>
            </a:r>
            <a:r>
              <a:rPr b="1" dirty="0"/>
              <a:t>needs help with “figuring out” words</a:t>
            </a:r>
            <a:r>
              <a:rPr dirty="0"/>
              <a:t>, </a:t>
            </a:r>
            <a:r>
              <a:rPr b="1" dirty="0"/>
              <a:t>listen to your child read daily</a:t>
            </a:r>
            <a:r>
              <a:rPr dirty="0"/>
              <a:t>. You can find ideas on our website (LEARNING TO READ AND WRITE AT GHS on the literacy website) how to help your child with decoding.</a:t>
            </a:r>
          </a:p>
          <a:p>
            <a:pPr marL="279400" indent="-279400" algn="l">
              <a:buSzPct val="135000"/>
              <a:buChar char="•"/>
              <a:defRPr sz="2200"/>
            </a:pPr>
            <a:endParaRPr dirty="0"/>
          </a:p>
          <a:p>
            <a:pPr marL="279400" indent="-279400" algn="l">
              <a:buSzPct val="135000"/>
              <a:buChar char="•"/>
              <a:defRPr sz="2200"/>
            </a:pPr>
            <a:r>
              <a:rPr dirty="0"/>
              <a:t>Make sure that your child reads daily, even if they are doing well.</a:t>
            </a:r>
          </a:p>
          <a:p>
            <a:pPr marL="279400" indent="-279400" algn="l">
              <a:buSzPct val="135000"/>
              <a:buChar char="•"/>
              <a:defRPr sz="2200"/>
            </a:pPr>
            <a:endParaRPr dirty="0"/>
          </a:p>
          <a:p>
            <a:pPr marL="279400" indent="-279400" algn="l">
              <a:buSzPct val="135000"/>
              <a:buChar char="•"/>
              <a:defRPr sz="2200" b="1"/>
            </a:pPr>
            <a:r>
              <a:rPr b="0" dirty="0"/>
              <a:t>If you would like to</a:t>
            </a:r>
            <a:r>
              <a:rPr dirty="0"/>
              <a:t> boost your child’s ability to understand texts ….</a:t>
            </a:r>
          </a:p>
          <a:p>
            <a:pPr marL="279400" indent="-279400" algn="l">
              <a:buSzPct val="135000"/>
              <a:buChar char="•"/>
              <a:defRPr sz="2200" b="1"/>
            </a:pPr>
            <a:endParaRPr dirty="0"/>
          </a:p>
          <a:p>
            <a:pPr algn="l">
              <a:defRPr sz="2200"/>
            </a:pPr>
            <a:endParaRPr dirty="0"/>
          </a:p>
          <a:p>
            <a:pPr algn="l">
              <a:defRPr sz="100"/>
            </a:pPr>
            <a:endParaRPr dirty="0"/>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Talk about topics that interest you and your child. What are your opinions on bullying, plastic bags or use of devices as a family? Children that frequently think and talk about what is going on in the world around them, use strategies like predicting or using prior knowledge all the time without even noticing they do. They become confident and don’t mind voicing their opinion and explaining their point of view.…"/>
          <p:cNvSpPr txBox="1"/>
          <p:nvPr/>
        </p:nvSpPr>
        <p:spPr>
          <a:xfrm>
            <a:off x="753393" y="2190859"/>
            <a:ext cx="11586915" cy="5219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200" b="1"/>
            </a:pPr>
            <a:endParaRPr dirty="0"/>
          </a:p>
          <a:p>
            <a:pPr algn="l">
              <a:defRPr sz="2400"/>
            </a:pPr>
            <a:r>
              <a:rPr b="1" dirty="0"/>
              <a:t>Talk about topics that interest you and your child.</a:t>
            </a:r>
            <a:r>
              <a:rPr dirty="0"/>
              <a:t> What are your opinions on bullying, plastic bags or use of devices as a family? Children that frequently think and talk about what is going on in the world around them, use strategies like predicting or using prior knowledge all the time without even noticing they do. They become confident and don’t mind voicing their opinion and explaining their point of view.</a:t>
            </a:r>
          </a:p>
          <a:p>
            <a:pPr algn="l">
              <a:defRPr sz="2400"/>
            </a:pPr>
            <a:endParaRPr dirty="0"/>
          </a:p>
          <a:p>
            <a:pPr algn="l">
              <a:defRPr sz="2400"/>
            </a:pPr>
            <a:r>
              <a:rPr b="1" dirty="0"/>
              <a:t>Use “big words” whenever possible. </a:t>
            </a:r>
            <a:r>
              <a:rPr dirty="0"/>
              <a:t>The more vocabulary a child knows, the easier it is for them to read and understand texts.</a:t>
            </a:r>
          </a:p>
          <a:p>
            <a:pPr algn="l">
              <a:defRPr sz="2400"/>
            </a:pPr>
            <a:endParaRPr dirty="0"/>
          </a:p>
          <a:p>
            <a:pPr algn="l">
              <a:defRPr sz="2400"/>
            </a:pPr>
            <a:r>
              <a:rPr b="1" dirty="0"/>
              <a:t>Show an interest in what your child is reading at school.</a:t>
            </a:r>
            <a:r>
              <a:rPr dirty="0"/>
              <a:t> Ask them to tell you about these texts. Did they interest your child? What have they learned this week by reading texts? Did the teacher share an interesting book? What book did they get out from the library?</a:t>
            </a:r>
          </a:p>
        </p:txBody>
      </p:sp>
      <p:sp>
        <p:nvSpPr>
          <p:cNvPr id="228" name="Good readers can hold a conversation:"/>
          <p:cNvSpPr txBox="1"/>
          <p:nvPr/>
        </p:nvSpPr>
        <p:spPr>
          <a:xfrm>
            <a:off x="993427" y="1301749"/>
            <a:ext cx="7842946"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Good readers can hold a conversation:</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Craft">
  <a:themeElements>
    <a:clrScheme name="Craft">
      <a:dk1>
        <a:srgbClr val="888888"/>
      </a:dk1>
      <a:lt1>
        <a:srgbClr val="006288"/>
      </a:lt1>
      <a:dk2>
        <a:srgbClr val="5C5D5F"/>
      </a:dk2>
      <a:lt2>
        <a:srgbClr val="CBCBCB"/>
      </a:lt2>
      <a:accent1>
        <a:srgbClr val="68B7E8"/>
      </a:accent1>
      <a:accent2>
        <a:srgbClr val="87BD40"/>
      </a:accent2>
      <a:accent3>
        <a:srgbClr val="E1B949"/>
      </a:accent3>
      <a:accent4>
        <a:srgbClr val="DF8E3E"/>
      </a:accent4>
      <a:accent5>
        <a:srgbClr val="DA6856"/>
      </a:accent5>
      <a:accent6>
        <a:srgbClr val="9779C2"/>
      </a:accent6>
      <a:hlink>
        <a:srgbClr val="0000FF"/>
      </a:hlink>
      <a:folHlink>
        <a:srgbClr val="FF00FF"/>
      </a:folHlink>
    </a:clrScheme>
    <a:fontScheme name="Craft">
      <a:majorFont>
        <a:latin typeface="Georgia"/>
        <a:ea typeface="Georgia"/>
        <a:cs typeface="Georgia"/>
      </a:majorFont>
      <a:minorFont>
        <a:latin typeface="Marker Felt"/>
        <a:ea typeface="Marker Felt"/>
        <a:cs typeface="Marker Felt"/>
      </a:minorFont>
    </a:fontScheme>
    <a:fmtScheme name="Craf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outerShdw blurRad="25400" dist="12700" dir="5400000" rotWithShape="0">
                <a:srgbClr val="000000">
                  <a:alpha val="30000"/>
                </a:srgbClr>
              </a:outerShdw>
            </a:effectLst>
            <a:uFillTx/>
            <a:latin typeface="+mn-lt"/>
            <a:ea typeface="+mn-ea"/>
            <a:cs typeface="+mn-cs"/>
            <a:sym typeface="Marker Fel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rgbClr val="FFFFFF">
              <a:alpha val="70300"/>
            </a:srgb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6288"/>
            </a:solidFill>
            <a:effectLst/>
            <a:uFillTx/>
            <a:latin typeface="+mj-lt"/>
            <a:ea typeface="+mj-ea"/>
            <a:cs typeface="+mj-cs"/>
            <a:sym typeface="Georg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raft">
  <a:themeElements>
    <a:clrScheme name="Craft">
      <a:dk1>
        <a:srgbClr val="000000"/>
      </a:dk1>
      <a:lt1>
        <a:srgbClr val="FFFFFF"/>
      </a:lt1>
      <a:dk2>
        <a:srgbClr val="5C5D5F"/>
      </a:dk2>
      <a:lt2>
        <a:srgbClr val="CBCBCB"/>
      </a:lt2>
      <a:accent1>
        <a:srgbClr val="68B7E8"/>
      </a:accent1>
      <a:accent2>
        <a:srgbClr val="87BD40"/>
      </a:accent2>
      <a:accent3>
        <a:srgbClr val="E1B949"/>
      </a:accent3>
      <a:accent4>
        <a:srgbClr val="DF8E3E"/>
      </a:accent4>
      <a:accent5>
        <a:srgbClr val="DA6856"/>
      </a:accent5>
      <a:accent6>
        <a:srgbClr val="9779C2"/>
      </a:accent6>
      <a:hlink>
        <a:srgbClr val="0000FF"/>
      </a:hlink>
      <a:folHlink>
        <a:srgbClr val="FF00FF"/>
      </a:folHlink>
    </a:clrScheme>
    <a:fontScheme name="Craft">
      <a:majorFont>
        <a:latin typeface="Georgia"/>
        <a:ea typeface="Georgia"/>
        <a:cs typeface="Georgia"/>
      </a:majorFont>
      <a:minorFont>
        <a:latin typeface="Marker Felt"/>
        <a:ea typeface="Marker Felt"/>
        <a:cs typeface="Marker Felt"/>
      </a:minorFont>
    </a:fontScheme>
    <a:fmtScheme name="Craf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outerShdw blurRad="25400" dist="12700" dir="5400000" rotWithShape="0">
                <a:srgbClr val="000000">
                  <a:alpha val="30000"/>
                </a:srgbClr>
              </a:outerShdw>
            </a:effectLst>
            <a:uFillTx/>
            <a:latin typeface="+mn-lt"/>
            <a:ea typeface="+mn-ea"/>
            <a:cs typeface="+mn-cs"/>
            <a:sym typeface="Marker Fel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rgbClr val="FFFFFF">
              <a:alpha val="70300"/>
            </a:srgb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6288"/>
            </a:solidFill>
            <a:effectLst/>
            <a:uFillTx/>
            <a:latin typeface="+mj-lt"/>
            <a:ea typeface="+mj-ea"/>
            <a:cs typeface="+mj-cs"/>
            <a:sym typeface="Georg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1133</Words>
  <Application>Microsoft Macintosh PowerPoint</Application>
  <PresentationFormat>Custom</PresentationFormat>
  <Paragraphs>86</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Georgia</vt:lpstr>
      <vt:lpstr>Helvetica Neue</vt:lpstr>
      <vt:lpstr>Marker Felt</vt:lpstr>
      <vt:lpstr>Craft</vt:lpstr>
      <vt:lpstr>Reading in Year 5 and 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in Year 5 and 6</dc:title>
  <cp:lastModifiedBy>Microsoft Office User</cp:lastModifiedBy>
  <cp:revision>1</cp:revision>
  <dcterms:modified xsi:type="dcterms:W3CDTF">2018-06-07T03:47:37Z</dcterms:modified>
</cp:coreProperties>
</file>